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48" autoAdjust="0"/>
  </p:normalViewPr>
  <p:slideViewPr>
    <p:cSldViewPr snapToGrid="0">
      <p:cViewPr>
        <p:scale>
          <a:sx n="75" d="100"/>
          <a:sy n="75" d="100"/>
        </p:scale>
        <p:origin x="111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ikubo Tokoh" userId="2226700d76349888" providerId="LiveId" clId="{9E95E357-2EDB-4DC5-B165-B532F792967B}"/>
    <pc:docChg chg="modSld">
      <pc:chgData name="Nishikubo Tokoh" userId="2226700d76349888" providerId="LiveId" clId="{9E95E357-2EDB-4DC5-B165-B532F792967B}" dt="2022-08-14T07:40:50.941" v="3" actId="20577"/>
      <pc:docMkLst>
        <pc:docMk/>
      </pc:docMkLst>
      <pc:sldChg chg="modSp mod">
        <pc:chgData name="Nishikubo Tokoh" userId="2226700d76349888" providerId="LiveId" clId="{9E95E357-2EDB-4DC5-B165-B532F792967B}" dt="2022-08-14T07:40:50.941" v="3" actId="20577"/>
        <pc:sldMkLst>
          <pc:docMk/>
          <pc:sldMk cId="1487700712" sldId="256"/>
        </pc:sldMkLst>
        <pc:spChg chg="mod">
          <ac:chgData name="Nishikubo Tokoh" userId="2226700d76349888" providerId="LiveId" clId="{9E95E357-2EDB-4DC5-B165-B532F792967B}" dt="2022-08-14T07:40:50.941" v="3" actId="20577"/>
          <ac:spMkLst>
            <pc:docMk/>
            <pc:sldMk cId="1487700712" sldId="256"/>
            <ac:spMk id="2" creationId="{C02C5318-1A1E-49D0-B2E2-A4B0FA9E8A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2C99A2-90CF-41E3-8D1E-256E8D873E6B}" type="datetime1">
              <a:rPr lang="ja-JP" altLang="en-US" noProof="1" smtClean="0">
                <a:latin typeface="Meiryo UI" panose="020B0604030504040204" pitchFamily="50" charset="-128"/>
                <a:ea typeface="Meiryo UI" panose="020B0604030504040204" pitchFamily="50" charset="-128"/>
              </a:rPr>
              <a:t>2022/8/14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en-US" altLang="ja-JP" noProof="1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259A2D4-520B-457F-842B-079DB8491286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1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6B3AB32-59DF-41F1-9618-EDFBF5049629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ja-JP" noProof="1" smtClean="0"/>
              <a:t>1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ja-JP" noProof="1" smtClean="0"/>
              <a:t>2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81318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ja-JP" noProof="1" smtClean="0"/>
              <a:t>3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75032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ja-JP" noProof="1" smtClean="0"/>
              <a:t>4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64361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ja-JP" noProof="1" smtClean="0"/>
              <a:t>5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13001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ja-JP" noProof="1" smtClean="0"/>
              <a:t>6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907193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ja-JP" noProof="1" smtClean="0"/>
              <a:t>7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89927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ja-JP" noProof="1" smtClean="0"/>
              <a:t>8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09204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1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75DE683-630D-4E1C-918C-5295617AFA5C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 baseline="0"/>
            </a:lvl1pPr>
            <a:lvl2pPr algn="l">
              <a:defRPr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/>
            <a:r>
              <a:rPr kumimoji="1" lang="ja-JP" altLang="en-US" noProof="1"/>
              <a:t>第 </a:t>
            </a:r>
            <a:r>
              <a:rPr kumimoji="1" lang="en-US" altLang="ja-JP" noProof="1"/>
              <a:t>2 </a:t>
            </a:r>
            <a:r>
              <a:rPr kumimoji="1" lang="ja-JP" altLang="en-US" noProof="1"/>
              <a:t>レベル</a:t>
            </a:r>
          </a:p>
          <a:p>
            <a:pPr lvl="2"/>
            <a:r>
              <a:rPr kumimoji="1" lang="ja-JP" altLang="en-US" noProof="1"/>
              <a:t>第 </a:t>
            </a:r>
            <a:r>
              <a:rPr kumimoji="1" lang="en-US" altLang="ja-JP" noProof="1"/>
              <a:t>3 </a:t>
            </a:r>
            <a:r>
              <a:rPr kumimoji="1" lang="ja-JP" altLang="en-US" noProof="1"/>
              <a:t>レベル</a:t>
            </a:r>
          </a:p>
          <a:p>
            <a:pPr lvl="3"/>
            <a:r>
              <a:rPr kumimoji="1" lang="ja-JP" altLang="en-US" noProof="1"/>
              <a:t>第 </a:t>
            </a:r>
            <a:r>
              <a:rPr kumimoji="1" lang="en-US" altLang="ja-JP" noProof="1"/>
              <a:t>4 </a:t>
            </a:r>
            <a:r>
              <a:rPr kumimoji="1" lang="ja-JP" altLang="en-US" noProof="1"/>
              <a:t>レベル</a:t>
            </a:r>
          </a:p>
          <a:p>
            <a:pPr lvl="4"/>
            <a:r>
              <a:rPr kumimoji="1" lang="ja-JP" altLang="en-US" noProof="1"/>
              <a:t>第 </a:t>
            </a:r>
            <a:r>
              <a:rPr kumimoji="1" lang="en-US" altLang="ja-JP" noProof="1"/>
              <a:t>5 </a:t>
            </a:r>
            <a:r>
              <a:rPr kumimoji="1"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B2622888-553C-4725-AF99-A79A6B62F152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/>
            <a:r>
              <a:rPr kumimoji="1" lang="ja-JP" altLang="en-US" noProof="1"/>
              <a:t>第 </a:t>
            </a:r>
            <a:r>
              <a:rPr kumimoji="1" lang="en-US" altLang="ja-JP" noProof="1"/>
              <a:t>2 </a:t>
            </a:r>
            <a:r>
              <a:rPr kumimoji="1" lang="ja-JP" altLang="en-US" noProof="1"/>
              <a:t>レベル</a:t>
            </a:r>
          </a:p>
          <a:p>
            <a:pPr lvl="2"/>
            <a:r>
              <a:rPr kumimoji="1" lang="ja-JP" altLang="en-US" noProof="1"/>
              <a:t>第 </a:t>
            </a:r>
            <a:r>
              <a:rPr kumimoji="1" lang="en-US" altLang="ja-JP" noProof="1"/>
              <a:t>3 </a:t>
            </a:r>
            <a:r>
              <a:rPr kumimoji="1" lang="ja-JP" altLang="en-US" noProof="1"/>
              <a:t>レベル</a:t>
            </a:r>
          </a:p>
          <a:p>
            <a:pPr lvl="3"/>
            <a:r>
              <a:rPr kumimoji="1" lang="ja-JP" altLang="en-US" noProof="1"/>
              <a:t>第 </a:t>
            </a:r>
            <a:r>
              <a:rPr kumimoji="1" lang="en-US" altLang="ja-JP" noProof="1"/>
              <a:t>4 </a:t>
            </a:r>
            <a:r>
              <a:rPr kumimoji="1" lang="ja-JP" altLang="en-US" noProof="1"/>
              <a:t>レベル</a:t>
            </a:r>
          </a:p>
          <a:p>
            <a:pPr lvl="4"/>
            <a:r>
              <a:rPr kumimoji="1" lang="ja-JP" altLang="en-US" noProof="1"/>
              <a:t>第 </a:t>
            </a:r>
            <a:r>
              <a:rPr kumimoji="1" lang="en-US" altLang="ja-JP" noProof="1"/>
              <a:t>5 </a:t>
            </a:r>
            <a:r>
              <a:rPr kumimoji="1" lang="ja-JP" altLang="en-US" noProof="1"/>
              <a:t>レベル</a:t>
            </a:r>
          </a:p>
          <a:p>
            <a:pPr lvl="4" rtl="0"/>
            <a:endParaRPr lang="ja-JP" altLang="en-US" noProof="1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D07571B-5EF7-4D1A-AFEF-1AA30B7BB86B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29D0E459-3E0F-412E-A32F-10EB42145328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>
            <a:lvl1pPr>
              <a:defRPr baseline="0"/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FFF017-7B8D-4AB0-98AE-F2644FAC3135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8203038C-05D8-4CAE-A4FB-6FDD034E1EDC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952105E6-738C-4F26-9929-8A3E4BD8470D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A33E7146-0E31-47E5-8276-DB3427A9F0FD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  <p:sp>
        <p:nvSpPr>
          <p:cNvPr id="7" name="長方形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DD6DFB24-E2E2-48FF-A983-A15E9F9833BE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4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 baseline="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165ECB-0469-40F9-A608-94C68F2E8C81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 noProof="1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CF0C77F-E928-407E-8877-BBE95B1C127B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081DD65-F2F5-46FA-9699-85C576084E88}" type="datetime1">
              <a:rPr lang="ja-JP" altLang="en-US" noProof="1" smtClean="0"/>
              <a:t>2022/8/14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  <p:sp>
        <p:nvSpPr>
          <p:cNvPr id="9" name="長方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長方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長方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 baseline="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長方形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Meiryo UI" panose="020B0604030504040204" pitchFamily="50" charset="-128"/>
            </a:endParaRPr>
          </a:p>
        </p:txBody>
      </p:sp>
      <p:pic>
        <p:nvPicPr>
          <p:cNvPr id="7" name="画像 6" descr="デジタル接続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グループ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長方形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長方形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長方形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長方形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5409315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en-US" altLang="ja-JP" sz="6000" noProof="1">
                <a:solidFill>
                  <a:schemeClr val="bg1"/>
                </a:solidFill>
              </a:rPr>
              <a:t>EmotionalIntellegence at Work</a:t>
            </a:r>
            <a:endParaRPr lang="ja-JP" altLang="en-US" sz="6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 descr="デジタル接続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B45E547-60B6-DC62-9D4C-27C3459B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85" y="1790700"/>
            <a:ext cx="7911546" cy="272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8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 descr="デジタル接続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5F92BA5-19E1-C2D4-4E99-67B1E2E2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487345"/>
            <a:ext cx="9145619" cy="388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8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 descr="デジタル接続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C29F23F-BEBE-78AC-93C8-0FF01DC2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86" y="644892"/>
            <a:ext cx="7406714" cy="25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2E75FCC-1578-8D09-091B-F5454138B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/>
          <a:stretch/>
        </p:blipFill>
        <p:spPr bwMode="auto">
          <a:xfrm>
            <a:off x="1864286" y="3827879"/>
            <a:ext cx="6576328" cy="25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4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 descr="デジタル接続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5810946-494C-BC34-7269-DF33D643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8" y="729978"/>
            <a:ext cx="5719926" cy="26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2D8D051-2876-72F1-11A1-DAC476FA4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5"/>
          <a:stretch/>
        </p:blipFill>
        <p:spPr bwMode="auto">
          <a:xfrm>
            <a:off x="3114648" y="3994150"/>
            <a:ext cx="6172886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2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 descr="デジタル接続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B234302-B768-4799-9982-FBB3564A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54" y="554406"/>
            <a:ext cx="5518672" cy="28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FE5F633-D341-51BE-7F39-5103B697D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1"/>
          <a:stretch/>
        </p:blipFill>
        <p:spPr bwMode="auto">
          <a:xfrm>
            <a:off x="3079654" y="3816092"/>
            <a:ext cx="6288264" cy="26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1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 descr="デジタル接続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6A02DD0-A736-1791-A7B4-71FC0A4F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58" y="975579"/>
            <a:ext cx="5213126" cy="23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05A1169-A21E-7240-CDCF-6E17DC3E3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3"/>
          <a:stretch/>
        </p:blipFill>
        <p:spPr bwMode="auto">
          <a:xfrm>
            <a:off x="1724258" y="3733801"/>
            <a:ext cx="6510226" cy="231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0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 descr="デジタル接続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E4DD4F5-55EF-9980-C1BC-311468BC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27" y="1726650"/>
            <a:ext cx="8055460" cy="34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31316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204_TF56390039_Win32" id="{70BB4078-E548-463A-B64C-4CFF0D690891}" vid="{6323BE5D-8CC2-48F5-92F3-41EE4DB0F91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テック デザイン</Template>
  <TotalTime>6</TotalTime>
  <Words>11</Words>
  <Application>Microsoft Office PowerPoint</Application>
  <PresentationFormat>ワイド画面</PresentationFormat>
  <Paragraphs>9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Meiryo UI</vt:lpstr>
      <vt:lpstr>Arial</vt:lpstr>
      <vt:lpstr>Wingdings 2</vt:lpstr>
      <vt:lpstr>配当</vt:lpstr>
      <vt:lpstr>EmotionalIntellegence at Work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EmotionalIntellegence in Work</dc:title>
  <dc:creator>Nishikubo Tokoh</dc:creator>
  <cp:lastModifiedBy>Nishikubo Tokoh</cp:lastModifiedBy>
  <cp:revision>1</cp:revision>
  <dcterms:created xsi:type="dcterms:W3CDTF">2022-08-14T07:34:44Z</dcterms:created>
  <dcterms:modified xsi:type="dcterms:W3CDTF">2022-08-14T07:41:01Z</dcterms:modified>
</cp:coreProperties>
</file>