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676" r:id="rId2"/>
    <p:sldId id="695" r:id="rId3"/>
    <p:sldId id="687" r:id="rId4"/>
    <p:sldId id="688" r:id="rId5"/>
    <p:sldId id="689" r:id="rId6"/>
    <p:sldId id="699" r:id="rId7"/>
  </p:sldIdLst>
  <p:sldSz cx="9144000" cy="6858000" type="screen4x3"/>
  <p:notesSz cx="6797675" cy="9926638"/>
  <p:defaultTextStyle>
    <a:defPPr>
      <a:defRPr lang="ja-JP"/>
    </a:defPPr>
    <a:lvl1pPr algn="l" rtl="0" fontAlgn="base">
      <a:spcBef>
        <a:spcPct val="0"/>
      </a:spcBef>
      <a:spcAft>
        <a:spcPct val="0"/>
      </a:spcAft>
      <a:defRPr b="1" u="sng" kern="1200">
        <a:solidFill>
          <a:srgbClr val="FF0000"/>
        </a:solidFill>
        <a:latin typeface="Arial" pitchFamily="34" charset="0"/>
        <a:ea typeface="ＭＳ Ｐゴシック" pitchFamily="50" charset="-128"/>
        <a:cs typeface="+mn-cs"/>
      </a:defRPr>
    </a:lvl1pPr>
    <a:lvl2pPr marL="457200" algn="l" rtl="0" fontAlgn="base">
      <a:spcBef>
        <a:spcPct val="0"/>
      </a:spcBef>
      <a:spcAft>
        <a:spcPct val="0"/>
      </a:spcAft>
      <a:defRPr b="1" u="sng" kern="1200">
        <a:solidFill>
          <a:srgbClr val="FF0000"/>
        </a:solidFill>
        <a:latin typeface="Arial" pitchFamily="34" charset="0"/>
        <a:ea typeface="ＭＳ Ｐゴシック" pitchFamily="50" charset="-128"/>
        <a:cs typeface="+mn-cs"/>
      </a:defRPr>
    </a:lvl2pPr>
    <a:lvl3pPr marL="914400" algn="l" rtl="0" fontAlgn="base">
      <a:spcBef>
        <a:spcPct val="0"/>
      </a:spcBef>
      <a:spcAft>
        <a:spcPct val="0"/>
      </a:spcAft>
      <a:defRPr b="1" u="sng" kern="1200">
        <a:solidFill>
          <a:srgbClr val="FF0000"/>
        </a:solidFill>
        <a:latin typeface="Arial" pitchFamily="34" charset="0"/>
        <a:ea typeface="ＭＳ Ｐゴシック" pitchFamily="50" charset="-128"/>
        <a:cs typeface="+mn-cs"/>
      </a:defRPr>
    </a:lvl3pPr>
    <a:lvl4pPr marL="1371600" algn="l" rtl="0" fontAlgn="base">
      <a:spcBef>
        <a:spcPct val="0"/>
      </a:spcBef>
      <a:spcAft>
        <a:spcPct val="0"/>
      </a:spcAft>
      <a:defRPr b="1" u="sng" kern="1200">
        <a:solidFill>
          <a:srgbClr val="FF0000"/>
        </a:solidFill>
        <a:latin typeface="Arial" pitchFamily="34" charset="0"/>
        <a:ea typeface="ＭＳ Ｐゴシック" pitchFamily="50" charset="-128"/>
        <a:cs typeface="+mn-cs"/>
      </a:defRPr>
    </a:lvl4pPr>
    <a:lvl5pPr marL="1828800" algn="l" rtl="0" fontAlgn="base">
      <a:spcBef>
        <a:spcPct val="0"/>
      </a:spcBef>
      <a:spcAft>
        <a:spcPct val="0"/>
      </a:spcAft>
      <a:defRPr b="1" u="sng" kern="1200">
        <a:solidFill>
          <a:srgbClr val="FF0000"/>
        </a:solidFill>
        <a:latin typeface="Arial" pitchFamily="34" charset="0"/>
        <a:ea typeface="ＭＳ Ｐゴシック" pitchFamily="50" charset="-128"/>
        <a:cs typeface="+mn-cs"/>
      </a:defRPr>
    </a:lvl5pPr>
    <a:lvl6pPr marL="2286000" algn="l" defTabSz="914400" rtl="0" eaLnBrk="1" latinLnBrk="0" hangingPunct="1">
      <a:defRPr b="1" u="sng" kern="1200">
        <a:solidFill>
          <a:srgbClr val="FF0000"/>
        </a:solidFill>
        <a:latin typeface="Arial" pitchFamily="34" charset="0"/>
        <a:ea typeface="ＭＳ Ｐゴシック" pitchFamily="50" charset="-128"/>
        <a:cs typeface="+mn-cs"/>
      </a:defRPr>
    </a:lvl6pPr>
    <a:lvl7pPr marL="2743200" algn="l" defTabSz="914400" rtl="0" eaLnBrk="1" latinLnBrk="0" hangingPunct="1">
      <a:defRPr b="1" u="sng" kern="1200">
        <a:solidFill>
          <a:srgbClr val="FF0000"/>
        </a:solidFill>
        <a:latin typeface="Arial" pitchFamily="34" charset="0"/>
        <a:ea typeface="ＭＳ Ｐゴシック" pitchFamily="50" charset="-128"/>
        <a:cs typeface="+mn-cs"/>
      </a:defRPr>
    </a:lvl7pPr>
    <a:lvl8pPr marL="3200400" algn="l" defTabSz="914400" rtl="0" eaLnBrk="1" latinLnBrk="0" hangingPunct="1">
      <a:defRPr b="1" u="sng" kern="1200">
        <a:solidFill>
          <a:srgbClr val="FF0000"/>
        </a:solidFill>
        <a:latin typeface="Arial" pitchFamily="34" charset="0"/>
        <a:ea typeface="ＭＳ Ｐゴシック" pitchFamily="50" charset="-128"/>
        <a:cs typeface="+mn-cs"/>
      </a:defRPr>
    </a:lvl8pPr>
    <a:lvl9pPr marL="3657600" algn="l" defTabSz="914400" rtl="0" eaLnBrk="1" latinLnBrk="0" hangingPunct="1">
      <a:defRPr b="1" u="sng" kern="1200">
        <a:solidFill>
          <a:srgbClr val="FF0000"/>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460">
          <p15:clr>
            <a:srgbClr val="A4A3A4"/>
          </p15:clr>
        </p15:guide>
        <p15:guide id="2" pos="4783">
          <p15:clr>
            <a:srgbClr val="A4A3A4"/>
          </p15:clr>
        </p15:guide>
        <p15:guide id="3" orient="horz" pos="2161">
          <p15:clr>
            <a:srgbClr val="A4A3A4"/>
          </p15:clr>
        </p15:guide>
        <p15:guide id="4" pos="2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CCFF"/>
    <a:srgbClr val="FF00FF"/>
    <a:srgbClr val="FFFF66"/>
    <a:srgbClr val="FF0000"/>
    <a:srgbClr val="FF3399"/>
    <a:srgbClr val="66FFFF"/>
    <a:srgbClr val="CCFFFF"/>
    <a:srgbClr val="FF00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F62141-E354-4F50-852E-9D8AA988A8D1}" v="4" dt="2023-01-22T07:35:26.55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4270" autoAdjust="0"/>
  </p:normalViewPr>
  <p:slideViewPr>
    <p:cSldViewPr snapToGrid="0">
      <p:cViewPr varScale="1">
        <p:scale>
          <a:sx n="107" d="100"/>
          <a:sy n="107" d="100"/>
        </p:scale>
        <p:origin x="126" y="432"/>
      </p:cViewPr>
      <p:guideLst>
        <p:guide orient="horz" pos="2460"/>
        <p:guide pos="4783"/>
        <p:guide orient="horz" pos="2161"/>
        <p:guide pos="2886"/>
      </p:guideLst>
    </p:cSldViewPr>
  </p:slideViewPr>
  <p:outlineViewPr>
    <p:cViewPr>
      <p:scale>
        <a:sx n="33" d="100"/>
        <a:sy n="33" d="100"/>
      </p:scale>
      <p:origin x="0" y="0"/>
    </p:cViewPr>
  </p:outlineViewPr>
  <p:notesTextViewPr>
    <p:cViewPr>
      <p:scale>
        <a:sx n="1" d="1"/>
        <a:sy n="1" d="1"/>
      </p:scale>
      <p:origin x="0" y="0"/>
    </p:cViewPr>
  </p:notesTextViewPr>
  <p:gridSpacing cx="45003" cy="45003"/>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kumimoji="1" sz="1200">
                <a:latin typeface="Arial" pitchFamily="34" charset="0"/>
                <a:ea typeface="ＭＳ Ｐゴシック" pitchFamily="50" charset="-128"/>
              </a:defRPr>
            </a:lvl1pPr>
          </a:lstStyle>
          <a:p>
            <a:pPr>
              <a:defRPr/>
            </a:pPr>
            <a:r>
              <a:rPr lang="en-US" altLang="ja-JP"/>
              <a:t>JSPE </a:t>
            </a:r>
            <a:r>
              <a:rPr lang="ja-JP" altLang="en-US"/>
              <a:t>鬼金</a:t>
            </a:r>
            <a:r>
              <a:rPr lang="en-US" altLang="ja-JP"/>
              <a:t>CPD2017</a:t>
            </a:r>
            <a:endParaRPr lang="ja-JP" altLang="en-US" dirty="0"/>
          </a:p>
        </p:txBody>
      </p:sp>
      <p:sp>
        <p:nvSpPr>
          <p:cNvPr id="3" name="日付プレースホルダー 2"/>
          <p:cNvSpPr>
            <a:spLocks noGrp="1"/>
          </p:cNvSpPr>
          <p:nvPr>
            <p:ph type="dt" sz="quarter" idx="1"/>
          </p:nvPr>
        </p:nvSpPr>
        <p:spPr>
          <a:xfrm>
            <a:off x="3849826" y="0"/>
            <a:ext cx="2946246" cy="496732"/>
          </a:xfrm>
          <a:prstGeom prst="rect">
            <a:avLst/>
          </a:prstGeom>
        </p:spPr>
        <p:txBody>
          <a:bodyPr vert="horz" lIns="92108" tIns="46054" rIns="92108" bIns="46054" rtlCol="0"/>
          <a:lstStyle>
            <a:lvl1pPr algn="r">
              <a:defRPr kumimoji="1" sz="1200">
                <a:latin typeface="Arial" pitchFamily="34" charset="0"/>
                <a:ea typeface="ＭＳ Ｐゴシック" pitchFamily="50" charset="-128"/>
              </a:defRPr>
            </a:lvl1pPr>
          </a:lstStyle>
          <a:p>
            <a:pPr>
              <a:defRPr/>
            </a:pPr>
            <a:fld id="{E7AF461C-4B43-44EA-A4A7-FCFF8A7D3135}" type="datetimeFigureOut">
              <a:rPr lang="ja-JP" altLang="en-US"/>
              <a:pPr>
                <a:defRPr/>
              </a:pPr>
              <a:t>2023/1/28</a:t>
            </a:fld>
            <a:endParaRPr lang="ja-JP" altLang="en-US" dirty="0"/>
          </a:p>
        </p:txBody>
      </p:sp>
      <p:sp>
        <p:nvSpPr>
          <p:cNvPr id="4" name="フッター プレースホルダー 3"/>
          <p:cNvSpPr>
            <a:spLocks noGrp="1"/>
          </p:cNvSpPr>
          <p:nvPr>
            <p:ph type="ftr" sz="quarter" idx="2"/>
          </p:nvPr>
        </p:nvSpPr>
        <p:spPr>
          <a:xfrm>
            <a:off x="0" y="9428309"/>
            <a:ext cx="2946247" cy="496731"/>
          </a:xfrm>
          <a:prstGeom prst="rect">
            <a:avLst/>
          </a:prstGeom>
        </p:spPr>
        <p:txBody>
          <a:bodyPr vert="horz" lIns="92108" tIns="46054" rIns="92108" bIns="46054" rtlCol="0" anchor="b"/>
          <a:lstStyle>
            <a:lvl1pPr algn="l">
              <a:defRPr kumimoji="1" sz="1200">
                <a:latin typeface="Arial" pitchFamily="34" charset="0"/>
                <a:ea typeface="ＭＳ Ｐゴシック" pitchFamily="50" charset="-128"/>
              </a:defRPr>
            </a:lvl1pPr>
          </a:lstStyle>
          <a:p>
            <a:pPr>
              <a:defRPr/>
            </a:pPr>
            <a:r>
              <a:rPr lang="en-US" altLang="ja-JP"/>
              <a:t>2017/7/29(Sat.)</a:t>
            </a:r>
            <a:endParaRPr lang="ja-JP" altLang="en-US" dirty="0"/>
          </a:p>
        </p:txBody>
      </p:sp>
      <p:sp>
        <p:nvSpPr>
          <p:cNvPr id="5" name="スライド番号プレースホルダー 4"/>
          <p:cNvSpPr>
            <a:spLocks noGrp="1"/>
          </p:cNvSpPr>
          <p:nvPr>
            <p:ph type="sldNum" sz="quarter" idx="3"/>
          </p:nvPr>
        </p:nvSpPr>
        <p:spPr>
          <a:xfrm>
            <a:off x="3849826" y="9428309"/>
            <a:ext cx="2946246" cy="496731"/>
          </a:xfrm>
          <a:prstGeom prst="rect">
            <a:avLst/>
          </a:prstGeom>
        </p:spPr>
        <p:txBody>
          <a:bodyPr vert="horz" lIns="92108" tIns="46054" rIns="92108" bIns="46054" rtlCol="0" anchor="b"/>
          <a:lstStyle>
            <a:lvl1pPr algn="r">
              <a:defRPr kumimoji="1" sz="1200">
                <a:latin typeface="Arial" pitchFamily="34" charset="0"/>
                <a:ea typeface="ＭＳ Ｐゴシック" pitchFamily="50" charset="-128"/>
              </a:defRPr>
            </a:lvl1pPr>
          </a:lstStyle>
          <a:p>
            <a:pPr>
              <a:defRPr/>
            </a:pPr>
            <a:fld id="{938CBCD9-2E81-4DE0-BA47-A8F76CE94004}" type="slidenum">
              <a:rPr lang="ja-JP" altLang="en-US"/>
              <a:pPr>
                <a:defRPr/>
              </a:pPr>
              <a:t>‹#›</a:t>
            </a:fld>
            <a:endParaRPr lang="ja-JP" altLang="en-US" dirty="0"/>
          </a:p>
        </p:txBody>
      </p:sp>
    </p:spTree>
    <p:extLst>
      <p:ext uri="{BB962C8B-B14F-4D97-AF65-F5344CB8AC3E}">
        <p14:creationId xmlns:p14="http://schemas.microsoft.com/office/powerpoint/2010/main" val="10796620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6247"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08" tIns="46054" rIns="92108" bIns="46054" numCol="1" anchor="t" anchorCtr="0" compatLnSpc="1">
            <a:prstTxWarp prst="textNoShape">
              <a:avLst/>
            </a:prstTxWarp>
          </a:bodyPr>
          <a:lstStyle>
            <a:lvl1pPr>
              <a:defRPr sz="1200" b="0" u="none">
                <a:solidFill>
                  <a:schemeClr val="tx1"/>
                </a:solidFill>
                <a:latin typeface="Arial" pitchFamily="34" charset="0"/>
                <a:ea typeface="ＭＳ Ｐゴシック" pitchFamily="50" charset="-128"/>
              </a:defRPr>
            </a:lvl1pPr>
          </a:lstStyle>
          <a:p>
            <a:pPr>
              <a:defRPr/>
            </a:pPr>
            <a:r>
              <a:rPr lang="en-US" altLang="ja-JP"/>
              <a:t>JSPE </a:t>
            </a:r>
            <a:r>
              <a:rPr lang="ja-JP" altLang="en-US"/>
              <a:t>鬼金</a:t>
            </a:r>
            <a:r>
              <a:rPr lang="en-US" altLang="ja-JP"/>
              <a:t>CPD2017</a:t>
            </a:r>
            <a:endParaRPr lang="ja-JP" altLang="en-US" dirty="0"/>
          </a:p>
        </p:txBody>
      </p:sp>
      <p:sp>
        <p:nvSpPr>
          <p:cNvPr id="2051" name="Rectangle 3"/>
          <p:cNvSpPr>
            <a:spLocks noGrp="1" noChangeArrowheads="1"/>
          </p:cNvSpPr>
          <p:nvPr>
            <p:ph type="dt" idx="1"/>
          </p:nvPr>
        </p:nvSpPr>
        <p:spPr bwMode="auto">
          <a:xfrm>
            <a:off x="3849826" y="0"/>
            <a:ext cx="2946246" cy="49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08" tIns="46054" rIns="92108" bIns="46054" numCol="1" anchor="t" anchorCtr="0" compatLnSpc="1">
            <a:prstTxWarp prst="textNoShape">
              <a:avLst/>
            </a:prstTxWarp>
          </a:bodyPr>
          <a:lstStyle>
            <a:lvl1pPr algn="r">
              <a:defRPr sz="1200" b="0" u="none">
                <a:solidFill>
                  <a:schemeClr val="tx1"/>
                </a:solidFill>
                <a:latin typeface="Arial" pitchFamily="34" charset="0"/>
                <a:ea typeface="ＭＳ Ｐゴシック" pitchFamily="50" charset="-128"/>
              </a:defRPr>
            </a:lvl1pPr>
          </a:lstStyle>
          <a:p>
            <a:pPr>
              <a:defRPr/>
            </a:pPr>
            <a:fld id="{9E5A24C2-EC7B-4E03-BDFF-B0E225466F09}" type="datetimeFigureOut">
              <a:rPr lang="ja-JP" altLang="en-US"/>
              <a:pPr>
                <a:defRPr/>
              </a:pPr>
              <a:t>2023/1/28</a:t>
            </a:fld>
            <a:endParaRPr lang="ja-JP" altLang="en-US" dirty="0"/>
          </a:p>
        </p:txBody>
      </p:sp>
      <p:sp>
        <p:nvSpPr>
          <p:cNvPr id="61444" name="Rectangle 4"/>
          <p:cNvSpPr>
            <a:spLocks noGrp="1" noRot="1" noChangeAspect="1" noChangeArrowheads="1"/>
          </p:cNvSpPr>
          <p:nvPr>
            <p:ph type="sldImg" idx="2"/>
          </p:nvPr>
        </p:nvSpPr>
        <p:spPr bwMode="auto">
          <a:xfrm>
            <a:off x="917575" y="744538"/>
            <a:ext cx="4964113"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p:cNvSpPr>
          <p:nvPr>
            <p:ph type="body" sz="quarter" idx="3"/>
          </p:nvPr>
        </p:nvSpPr>
        <p:spPr bwMode="auto">
          <a:xfrm>
            <a:off x="679288" y="4714953"/>
            <a:ext cx="5439101" cy="446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08" tIns="46054" rIns="92108" bIns="46054"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428309"/>
            <a:ext cx="2946247"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08" tIns="46054" rIns="92108" bIns="46054" numCol="1" anchor="b" anchorCtr="0" compatLnSpc="1">
            <a:prstTxWarp prst="textNoShape">
              <a:avLst/>
            </a:prstTxWarp>
          </a:bodyPr>
          <a:lstStyle>
            <a:lvl1pPr>
              <a:defRPr sz="1200" b="0" u="none">
                <a:solidFill>
                  <a:schemeClr val="tx1"/>
                </a:solidFill>
                <a:latin typeface="Arial" pitchFamily="34" charset="0"/>
                <a:ea typeface="ＭＳ Ｐゴシック" pitchFamily="50" charset="-128"/>
              </a:defRPr>
            </a:lvl1pPr>
          </a:lstStyle>
          <a:p>
            <a:pPr>
              <a:defRPr/>
            </a:pPr>
            <a:r>
              <a:rPr lang="en-US" altLang="ja-JP"/>
              <a:t>2017/7/29(Sat.)</a:t>
            </a:r>
            <a:endParaRPr lang="ja-JP" altLang="en-US" dirty="0"/>
          </a:p>
        </p:txBody>
      </p:sp>
      <p:sp>
        <p:nvSpPr>
          <p:cNvPr id="2055" name="Rectangle 7"/>
          <p:cNvSpPr>
            <a:spLocks noGrp="1" noChangeArrowheads="1"/>
          </p:cNvSpPr>
          <p:nvPr>
            <p:ph type="sldNum" sz="quarter" idx="5"/>
          </p:nvPr>
        </p:nvSpPr>
        <p:spPr bwMode="auto">
          <a:xfrm>
            <a:off x="3849826" y="9428309"/>
            <a:ext cx="2946246" cy="496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08" tIns="46054" rIns="92108" bIns="46054" numCol="1" anchor="b" anchorCtr="0" compatLnSpc="1">
            <a:prstTxWarp prst="textNoShape">
              <a:avLst/>
            </a:prstTxWarp>
          </a:bodyPr>
          <a:lstStyle>
            <a:lvl1pPr algn="r">
              <a:defRPr sz="1200" b="0" u="none">
                <a:solidFill>
                  <a:schemeClr val="tx1"/>
                </a:solidFill>
                <a:latin typeface="Arial" pitchFamily="34" charset="0"/>
                <a:ea typeface="ＭＳ Ｐゴシック" pitchFamily="50" charset="-128"/>
              </a:defRPr>
            </a:lvl1pPr>
          </a:lstStyle>
          <a:p>
            <a:pPr>
              <a:defRPr/>
            </a:pPr>
            <a:fld id="{247460DC-B013-4E0B-B67B-C1DB21CED529}" type="slidenum">
              <a:rPr lang="en-US" altLang="ja-JP"/>
              <a:pPr>
                <a:defRPr/>
              </a:pPr>
              <a:t>‹#›</a:t>
            </a:fld>
            <a:endParaRPr lang="en-US" altLang="ja-JP" dirty="0"/>
          </a:p>
        </p:txBody>
      </p:sp>
    </p:spTree>
    <p:extLst>
      <p:ext uri="{BB962C8B-B14F-4D97-AF65-F5344CB8AC3E}">
        <p14:creationId xmlns:p14="http://schemas.microsoft.com/office/powerpoint/2010/main" val="15338907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1</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2528394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2</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308995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3</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3616636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4</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1208261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5</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1745532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altLang="ja-JP"/>
              <a:t>JSPE </a:t>
            </a:r>
            <a:r>
              <a:rPr lang="ja-JP" altLang="en-US"/>
              <a:t>鬼金</a:t>
            </a:r>
            <a:r>
              <a:rPr lang="en-US" altLang="ja-JP"/>
              <a:t>CPD2017</a:t>
            </a:r>
            <a:endParaRPr lang="ja-JP" altLang="en-US" dirty="0"/>
          </a:p>
        </p:txBody>
      </p:sp>
      <p:sp>
        <p:nvSpPr>
          <p:cNvPr id="5" name="スライド番号プレースホルダー 4"/>
          <p:cNvSpPr>
            <a:spLocks noGrp="1"/>
          </p:cNvSpPr>
          <p:nvPr>
            <p:ph type="sldNum" sz="quarter" idx="11"/>
          </p:nvPr>
        </p:nvSpPr>
        <p:spPr/>
        <p:txBody>
          <a:bodyPr/>
          <a:lstStyle/>
          <a:p>
            <a:pPr>
              <a:defRPr/>
            </a:pPr>
            <a:fld id="{247460DC-B013-4E0B-B67B-C1DB21CED529}" type="slidenum">
              <a:rPr lang="en-US" altLang="ja-JP" smtClean="0"/>
              <a:pPr>
                <a:defRPr/>
              </a:pPr>
              <a:t>6</a:t>
            </a:fld>
            <a:endParaRPr lang="en-US" altLang="ja-JP" dirty="0"/>
          </a:p>
        </p:txBody>
      </p:sp>
      <p:sp>
        <p:nvSpPr>
          <p:cNvPr id="6" name="フッター プレースホルダー 5"/>
          <p:cNvSpPr>
            <a:spLocks noGrp="1"/>
          </p:cNvSpPr>
          <p:nvPr>
            <p:ph type="ftr" sz="quarter" idx="12"/>
          </p:nvPr>
        </p:nvSpPr>
        <p:spPr/>
        <p:txBody>
          <a:bodyPr/>
          <a:lstStyle/>
          <a:p>
            <a:pPr>
              <a:defRPr/>
            </a:pPr>
            <a:r>
              <a:rPr lang="en-US" altLang="ja-JP"/>
              <a:t>2017/7/29(Sat.)</a:t>
            </a:r>
            <a:endParaRPr lang="ja-JP" altLang="en-US" dirty="0"/>
          </a:p>
        </p:txBody>
      </p:sp>
    </p:spTree>
    <p:extLst>
      <p:ext uri="{BB962C8B-B14F-4D97-AF65-F5344CB8AC3E}">
        <p14:creationId xmlns:p14="http://schemas.microsoft.com/office/powerpoint/2010/main" val="32549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11" name="日付プレースホルダー 10"/>
          <p:cNvSpPr>
            <a:spLocks noGrp="1"/>
          </p:cNvSpPr>
          <p:nvPr>
            <p:ph type="dt" sz="half" idx="10"/>
          </p:nvPr>
        </p:nvSpPr>
        <p:spPr/>
        <p:txBody>
          <a:bodyPr/>
          <a:lstStyle/>
          <a:p>
            <a:pPr>
              <a:defRPr/>
            </a:pPr>
            <a:r>
              <a:rPr lang="en-US" altLang="ja-JP" dirty="0"/>
              <a:t>2017/10/14(Sat)</a:t>
            </a:r>
          </a:p>
        </p:txBody>
      </p:sp>
      <p:sp>
        <p:nvSpPr>
          <p:cNvPr id="12" name="フッター プレースホルダー 11"/>
          <p:cNvSpPr>
            <a:spLocks noGrp="1"/>
          </p:cNvSpPr>
          <p:nvPr>
            <p:ph type="ftr" sz="quarter" idx="11"/>
          </p:nvPr>
        </p:nvSpPr>
        <p:spPr/>
        <p:txBody>
          <a:bodyPr/>
          <a:lstStyle/>
          <a:p>
            <a:pPr>
              <a:defRPr/>
            </a:pPr>
            <a:endParaRPr lang="ja-JP" altLang="en-US" dirty="0"/>
          </a:p>
        </p:txBody>
      </p:sp>
      <p:sp>
        <p:nvSpPr>
          <p:cNvPr id="13" name="スライド番号プレースホルダー 12"/>
          <p:cNvSpPr>
            <a:spLocks noGrp="1"/>
          </p:cNvSpPr>
          <p:nvPr>
            <p:ph type="sldNum" sz="quarter" idx="12"/>
          </p:nvPr>
        </p:nvSpPr>
        <p:spPr/>
        <p:txBody>
          <a:bodyPr/>
          <a:lstStyle/>
          <a:p>
            <a:pPr>
              <a:defRPr/>
            </a:pPr>
            <a:fld id="{C3653A58-B584-4FF0-A9A9-4FC55706C414}" type="slidenum">
              <a:rPr lang="en-US" altLang="ja-JP" smtClean="0"/>
              <a:pPr>
                <a:defRPr/>
              </a:pPr>
              <a:t>‹#›</a:t>
            </a:fld>
            <a:endParaRPr lang="en-US" altLang="ja-JP" dirty="0"/>
          </a:p>
        </p:txBody>
      </p:sp>
    </p:spTree>
    <p:extLst>
      <p:ext uri="{BB962C8B-B14F-4D97-AF65-F5344CB8AC3E}">
        <p14:creationId xmlns:p14="http://schemas.microsoft.com/office/powerpoint/2010/main" val="25798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A8D4FF1-D50F-4090-92B1-00BF6F7F1AE9}" type="slidenum">
              <a:rPr lang="en-US" altLang="ja-JP"/>
              <a:pPr>
                <a:defRPr/>
              </a:pPr>
              <a:t>‹#›</a:t>
            </a:fld>
            <a:endParaRPr lang="en-US" altLang="ja-JP" dirty="0"/>
          </a:p>
        </p:txBody>
      </p:sp>
    </p:spTree>
    <p:extLst>
      <p:ext uri="{BB962C8B-B14F-4D97-AF65-F5344CB8AC3E}">
        <p14:creationId xmlns:p14="http://schemas.microsoft.com/office/powerpoint/2010/main" val="320753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6096A82-B51B-47E8-AE87-6FB07F1185E0}" type="slidenum">
              <a:rPr lang="en-US" altLang="ja-JP"/>
              <a:pPr>
                <a:defRPr/>
              </a:pPr>
              <a:t>‹#›</a:t>
            </a:fld>
            <a:endParaRPr lang="en-US" altLang="ja-JP" dirty="0"/>
          </a:p>
        </p:txBody>
      </p:sp>
    </p:spTree>
    <p:extLst>
      <p:ext uri="{BB962C8B-B14F-4D97-AF65-F5344CB8AC3E}">
        <p14:creationId xmlns:p14="http://schemas.microsoft.com/office/powerpoint/2010/main" val="234043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04C083-4DA6-494E-AA28-705CD3489FC4}" type="slidenum">
              <a:rPr lang="en-US" altLang="ja-JP"/>
              <a:pPr>
                <a:defRPr/>
              </a:pPr>
              <a:t>‹#›</a:t>
            </a:fld>
            <a:endParaRPr lang="en-US" altLang="ja-JP" dirty="0"/>
          </a:p>
        </p:txBody>
      </p:sp>
    </p:spTree>
    <p:extLst>
      <p:ext uri="{BB962C8B-B14F-4D97-AF65-F5344CB8AC3E}">
        <p14:creationId xmlns:p14="http://schemas.microsoft.com/office/powerpoint/2010/main" val="4244745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030402-8D10-47A3-A37D-55D61CF488AF}" type="slidenum">
              <a:rPr lang="en-US" altLang="ja-JP"/>
              <a:pPr>
                <a:defRPr/>
              </a:pPr>
              <a:t>‹#›</a:t>
            </a:fld>
            <a:endParaRPr lang="en-US" altLang="ja-JP" dirty="0"/>
          </a:p>
        </p:txBody>
      </p:sp>
    </p:spTree>
    <p:extLst>
      <p:ext uri="{BB962C8B-B14F-4D97-AF65-F5344CB8AC3E}">
        <p14:creationId xmlns:p14="http://schemas.microsoft.com/office/powerpoint/2010/main" val="201822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5"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2196E9-BE75-42EB-B200-01AB6088518E}" type="slidenum">
              <a:rPr lang="en-US" altLang="ja-JP"/>
              <a:pPr>
                <a:defRPr/>
              </a:pPr>
              <a:t>‹#›</a:t>
            </a:fld>
            <a:endParaRPr lang="en-US" altLang="ja-JP" dirty="0"/>
          </a:p>
        </p:txBody>
      </p:sp>
    </p:spTree>
    <p:extLst>
      <p:ext uri="{BB962C8B-B14F-4D97-AF65-F5344CB8AC3E}">
        <p14:creationId xmlns:p14="http://schemas.microsoft.com/office/powerpoint/2010/main" val="3884913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D1E525-E9AC-4042-84C0-233A7BB62780}" type="slidenum">
              <a:rPr lang="en-US" altLang="ja-JP"/>
              <a:pPr>
                <a:defRPr/>
              </a:pPr>
              <a:t>‹#›</a:t>
            </a:fld>
            <a:endParaRPr lang="en-US" altLang="ja-JP" dirty="0"/>
          </a:p>
        </p:txBody>
      </p:sp>
    </p:spTree>
    <p:extLst>
      <p:ext uri="{BB962C8B-B14F-4D97-AF65-F5344CB8AC3E}">
        <p14:creationId xmlns:p14="http://schemas.microsoft.com/office/powerpoint/2010/main" val="204563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8"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626668A-B352-4CF6-8FE7-38BB830064AA}" type="slidenum">
              <a:rPr lang="en-US" altLang="ja-JP"/>
              <a:pPr>
                <a:defRPr/>
              </a:pPr>
              <a:t>‹#›</a:t>
            </a:fld>
            <a:endParaRPr lang="en-US" altLang="ja-JP" dirty="0"/>
          </a:p>
        </p:txBody>
      </p:sp>
    </p:spTree>
    <p:extLst>
      <p:ext uri="{BB962C8B-B14F-4D97-AF65-F5344CB8AC3E}">
        <p14:creationId xmlns:p14="http://schemas.microsoft.com/office/powerpoint/2010/main" val="175117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4"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C75F6D8-DB6E-4072-9609-ED011C7FE57F}" type="slidenum">
              <a:rPr lang="en-US" altLang="ja-JP"/>
              <a:pPr>
                <a:defRPr/>
              </a:pPr>
              <a:t>‹#›</a:t>
            </a:fld>
            <a:endParaRPr lang="en-US" altLang="ja-JP" dirty="0"/>
          </a:p>
        </p:txBody>
      </p:sp>
    </p:spTree>
    <p:extLst>
      <p:ext uri="{BB962C8B-B14F-4D97-AF65-F5344CB8AC3E}">
        <p14:creationId xmlns:p14="http://schemas.microsoft.com/office/powerpoint/2010/main" val="417899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844126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日付プレースホルダー 2"/>
          <p:cNvSpPr>
            <a:spLocks noGrp="1"/>
          </p:cNvSpPr>
          <p:nvPr>
            <p:ph type="dt" sz="half" idx="10"/>
          </p:nvPr>
        </p:nvSpPr>
        <p:spPr>
          <a:xfrm>
            <a:off x="0" y="6524625"/>
            <a:ext cx="2149475" cy="333375"/>
          </a:xfrm>
        </p:spPr>
        <p:txBody>
          <a:bodyPr/>
          <a:lstStyle>
            <a:lvl1pPr>
              <a:defRPr/>
            </a:lvl1pPr>
          </a:lstStyle>
          <a:p>
            <a:pPr>
              <a:defRPr/>
            </a:pPr>
            <a:r>
              <a:rPr lang="en-US" altLang="ja-JP" dirty="0"/>
              <a:t>2017/10/14(Sat)</a:t>
            </a:r>
          </a:p>
        </p:txBody>
      </p:sp>
      <p:sp>
        <p:nvSpPr>
          <p:cNvPr id="3" name="フッター プレースホルダー 3"/>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4"/>
          <p:cNvSpPr>
            <a:spLocks noGrp="1"/>
          </p:cNvSpPr>
          <p:nvPr>
            <p:ph type="sldNum" sz="quarter" idx="12"/>
          </p:nvPr>
        </p:nvSpPr>
        <p:spPr/>
        <p:txBody>
          <a:bodyPr/>
          <a:lstStyle>
            <a:lvl1pPr>
              <a:defRPr/>
            </a:lvl1pPr>
          </a:lstStyle>
          <a:p>
            <a:pPr>
              <a:defRPr/>
            </a:pPr>
            <a:fld id="{746C29C1-712F-4BDF-A331-BC90000505A4}" type="slidenum">
              <a:rPr lang="en-US" altLang="ja-JP"/>
              <a:pPr>
                <a:defRPr/>
              </a:pPr>
              <a:t>‹#›</a:t>
            </a:fld>
            <a:endParaRPr lang="en-US" altLang="ja-JP" dirty="0"/>
          </a:p>
        </p:txBody>
      </p:sp>
    </p:spTree>
    <p:extLst>
      <p:ext uri="{BB962C8B-B14F-4D97-AF65-F5344CB8AC3E}">
        <p14:creationId xmlns:p14="http://schemas.microsoft.com/office/powerpoint/2010/main" val="97119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dirty="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2017/10/14(Sat)</a:t>
            </a:r>
          </a:p>
        </p:txBody>
      </p:sp>
      <p:sp>
        <p:nvSpPr>
          <p:cNvPr id="6" name="Rectangle 5"/>
          <p:cNvSpPr>
            <a:spLocks noGrp="1" noChangeArrowheads="1"/>
          </p:cNvSpPr>
          <p:nvPr>
            <p:ph type="ftr" sz="quarter" idx="11"/>
          </p:nvPr>
        </p:nvSpPr>
        <p:spPr>
          <a:ln/>
        </p:spPr>
        <p:txBody>
          <a:bodyPr/>
          <a:lstStyle>
            <a:lvl1pPr>
              <a:defRPr/>
            </a:lvl1pPr>
          </a:lstStyle>
          <a:p>
            <a:pPr>
              <a:defRPr/>
            </a:pPr>
            <a:endParaRPr lang="ja-JP"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18C49DC-4FD4-46C7-9C97-E53F1FE52FF5}" type="slidenum">
              <a:rPr lang="en-US" altLang="ja-JP"/>
              <a:pPr>
                <a:defRPr/>
              </a:pPr>
              <a:t>‹#›</a:t>
            </a:fld>
            <a:endParaRPr lang="en-US" altLang="ja-JP" dirty="0"/>
          </a:p>
        </p:txBody>
      </p:sp>
    </p:spTree>
    <p:extLst>
      <p:ext uri="{BB962C8B-B14F-4D97-AF65-F5344CB8AC3E}">
        <p14:creationId xmlns:p14="http://schemas.microsoft.com/office/powerpoint/2010/main" val="3637845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1026" name="Rectangle 4"/>
          <p:cNvSpPr>
            <a:spLocks noGrp="1" noChangeArrowheads="1"/>
          </p:cNvSpPr>
          <p:nvPr>
            <p:ph type="dt" sz="half" idx="2"/>
          </p:nvPr>
        </p:nvSpPr>
        <p:spPr bwMode="auto">
          <a:xfrm>
            <a:off x="0" y="6524625"/>
            <a:ext cx="17637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u="none">
                <a:solidFill>
                  <a:schemeClr val="tx1"/>
                </a:solidFill>
                <a:latin typeface="Arial" pitchFamily="34" charset="0"/>
                <a:ea typeface="ＭＳ Ｐゴシック" pitchFamily="50" charset="-128"/>
              </a:defRPr>
            </a:lvl1pPr>
          </a:lstStyle>
          <a:p>
            <a:pPr>
              <a:defRPr/>
            </a:pPr>
            <a:r>
              <a:rPr lang="en-US" altLang="ja-JP" dirty="0"/>
              <a:t>2017/10/14(Sat)</a:t>
            </a:r>
          </a:p>
        </p:txBody>
      </p:sp>
      <p:sp>
        <p:nvSpPr>
          <p:cNvPr id="1027" name="Rectangle 5"/>
          <p:cNvSpPr>
            <a:spLocks noGrp="1" noChangeArrowheads="1"/>
          </p:cNvSpPr>
          <p:nvPr>
            <p:ph type="ftr" sz="quarter" idx="3"/>
          </p:nvPr>
        </p:nvSpPr>
        <p:spPr bwMode="auto">
          <a:xfrm>
            <a:off x="3086100" y="6569075"/>
            <a:ext cx="30876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u="none">
                <a:solidFill>
                  <a:schemeClr val="tx1"/>
                </a:solidFill>
                <a:latin typeface="Arial" pitchFamily="34" charset="0"/>
                <a:ea typeface="ＭＳ Ｐゴシック" pitchFamily="50" charset="-128"/>
              </a:defRPr>
            </a:lvl1pPr>
          </a:lstStyle>
          <a:p>
            <a:pPr>
              <a:defRPr/>
            </a:pPr>
            <a:endParaRPr lang="ja-JP" altLang="en-US" dirty="0"/>
          </a:p>
        </p:txBody>
      </p:sp>
      <p:sp>
        <p:nvSpPr>
          <p:cNvPr id="1028" name="Rectangle 6"/>
          <p:cNvSpPr>
            <a:spLocks noGrp="1" noChangeArrowheads="1"/>
          </p:cNvSpPr>
          <p:nvPr>
            <p:ph type="sldNum" sz="quarter" idx="4"/>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u="none">
                <a:solidFill>
                  <a:schemeClr val="tx1"/>
                </a:solidFill>
                <a:latin typeface="Arial" pitchFamily="34" charset="0"/>
                <a:ea typeface="ＭＳ Ｐゴシック" pitchFamily="50" charset="-128"/>
              </a:defRPr>
            </a:lvl1pPr>
          </a:lstStyle>
          <a:p>
            <a:pPr>
              <a:defRPr/>
            </a:pPr>
            <a:fld id="{C3653A58-B584-4FF0-A9A9-4FC55706C414}" type="slidenum">
              <a:rPr lang="en-US" altLang="ja-JP"/>
              <a:pPr>
                <a:defRPr/>
              </a:pPr>
              <a:t>‹#›</a:t>
            </a:fld>
            <a:endParaRPr lang="en-US" altLang="ja-JP" dirty="0"/>
          </a:p>
        </p:txBody>
      </p:sp>
      <p:sp>
        <p:nvSpPr>
          <p:cNvPr id="1029" name="Rectangle 7"/>
          <p:cNvSpPr>
            <a:spLocks noChangeArrowheads="1"/>
          </p:cNvSpPr>
          <p:nvPr/>
        </p:nvSpPr>
        <p:spPr bwMode="auto">
          <a:xfrm>
            <a:off x="0" y="0"/>
            <a:ext cx="268446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eaLnBrk="1" hangingPunct="1">
              <a:defRPr/>
            </a:pPr>
            <a:r>
              <a:rPr lang="en-US" altLang="ja-JP" sz="1200" u="none" dirty="0">
                <a:solidFill>
                  <a:srgbClr val="0033CC"/>
                </a:solidFill>
              </a:rPr>
              <a:t>JSPE </a:t>
            </a:r>
            <a:r>
              <a:rPr lang="ja-JP" altLang="en-US" sz="1200" u="none" dirty="0">
                <a:solidFill>
                  <a:srgbClr val="0033CC"/>
                </a:solidFill>
              </a:rPr>
              <a:t>鬼金</a:t>
            </a:r>
            <a:r>
              <a:rPr lang="en-US" altLang="ja-JP" sz="1200" u="none" dirty="0">
                <a:solidFill>
                  <a:srgbClr val="0033CC"/>
                </a:solidFill>
              </a:rPr>
              <a:t>CPD2017</a:t>
            </a: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9" r:id="rId7"/>
    <p:sldLayoutId id="2147483730" r:id="rId8"/>
    <p:sldLayoutId id="2147483725" r:id="rId9"/>
    <p:sldLayoutId id="2147483726" r:id="rId10"/>
    <p:sldLayoutId id="2147483727" r:id="rId11"/>
    <p:sldLayoutId id="2147483728" r:id="rId12"/>
  </p:sldLayoutIdLst>
  <p:hf hdr="0" ftr="0"/>
  <p:txStyles>
    <p:titleStyle>
      <a:lvl1pPr algn="ctr" rtl="0" eaLnBrk="0" fontAlgn="base" hangingPunct="0">
        <a:spcBef>
          <a:spcPct val="0"/>
        </a:spcBef>
        <a:spcAft>
          <a:spcPct val="0"/>
        </a:spcAft>
        <a:defRPr sz="1200">
          <a:solidFill>
            <a:schemeClr val="tx2"/>
          </a:solidFill>
          <a:latin typeface="+mj-lt"/>
          <a:ea typeface="+mj-ea"/>
          <a:cs typeface="+mj-cs"/>
        </a:defRPr>
      </a:lvl1pPr>
      <a:lvl2pPr algn="ctr" rtl="0" eaLnBrk="0" fontAlgn="base" hangingPunct="0">
        <a:spcBef>
          <a:spcPct val="0"/>
        </a:spcBef>
        <a:spcAft>
          <a:spcPct val="0"/>
        </a:spcAft>
        <a:defRPr sz="12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sz="12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sz="12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sz="1200">
          <a:solidFill>
            <a:schemeClr val="tx2"/>
          </a:solidFill>
          <a:latin typeface="Arial" pitchFamily="34" charset="0"/>
          <a:ea typeface="ＭＳ Ｐゴシック" pitchFamily="50" charset="-128"/>
        </a:defRPr>
      </a:lvl5pPr>
      <a:lvl6pPr marL="457200" algn="ctr" rtl="0" eaLnBrk="0" fontAlgn="base" hangingPunct="0">
        <a:spcBef>
          <a:spcPct val="0"/>
        </a:spcBef>
        <a:spcAft>
          <a:spcPct val="0"/>
        </a:spcAft>
        <a:defRPr sz="1200">
          <a:solidFill>
            <a:schemeClr val="tx2"/>
          </a:solidFill>
          <a:latin typeface="Arial" pitchFamily="34" charset="0"/>
          <a:ea typeface="ＭＳ Ｐゴシック" pitchFamily="50" charset="-128"/>
        </a:defRPr>
      </a:lvl6pPr>
      <a:lvl7pPr marL="914400" algn="ctr" rtl="0" eaLnBrk="0" fontAlgn="base" hangingPunct="0">
        <a:spcBef>
          <a:spcPct val="0"/>
        </a:spcBef>
        <a:spcAft>
          <a:spcPct val="0"/>
        </a:spcAft>
        <a:defRPr sz="1200">
          <a:solidFill>
            <a:schemeClr val="tx2"/>
          </a:solidFill>
          <a:latin typeface="Arial" pitchFamily="34" charset="0"/>
          <a:ea typeface="ＭＳ Ｐゴシック" pitchFamily="50" charset="-128"/>
        </a:defRPr>
      </a:lvl7pPr>
      <a:lvl8pPr marL="1371600" algn="ctr" rtl="0" eaLnBrk="0" fontAlgn="base" hangingPunct="0">
        <a:spcBef>
          <a:spcPct val="0"/>
        </a:spcBef>
        <a:spcAft>
          <a:spcPct val="0"/>
        </a:spcAft>
        <a:defRPr sz="1200">
          <a:solidFill>
            <a:schemeClr val="tx2"/>
          </a:solidFill>
          <a:latin typeface="Arial" pitchFamily="34" charset="0"/>
          <a:ea typeface="ＭＳ Ｐゴシック" pitchFamily="50" charset="-128"/>
        </a:defRPr>
      </a:lvl8pPr>
      <a:lvl9pPr marL="1828800" algn="ctr" rtl="0" eaLnBrk="0" fontAlgn="base" hangingPunct="0">
        <a:spcBef>
          <a:spcPct val="0"/>
        </a:spcBef>
        <a:spcAft>
          <a:spcPct val="0"/>
        </a:spcAft>
        <a:defRPr sz="12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演習①：</a:t>
            </a:r>
            <a:r>
              <a:rPr lang="en-US" altLang="ja-JP" sz="2800" u="none" dirty="0">
                <a:solidFill>
                  <a:schemeClr val="tx1"/>
                </a:solidFill>
              </a:rPr>
              <a:t>IT</a:t>
            </a:r>
            <a:r>
              <a:rPr lang="ja-JP" altLang="en-US" sz="2800" u="none" dirty="0">
                <a:solidFill>
                  <a:schemeClr val="tx1"/>
                </a:solidFill>
              </a:rPr>
              <a:t>化を上手く進めるためには何が必要？</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1</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1</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sp>
        <p:nvSpPr>
          <p:cNvPr id="3" name="Rectangle 2">
            <a:extLst>
              <a:ext uri="{FF2B5EF4-FFF2-40B4-BE49-F238E27FC236}">
                <a16:creationId xmlns:a16="http://schemas.microsoft.com/office/drawing/2014/main" id="{F9D0975B-2D00-E6C1-7007-839DDBBA2B7F}"/>
              </a:ext>
            </a:extLst>
          </p:cNvPr>
          <p:cNvSpPr>
            <a:spLocks noGrp="1" noChangeArrowheads="1"/>
          </p:cNvSpPr>
          <p:nvPr/>
        </p:nvSpPr>
        <p:spPr bwMode="auto">
          <a:xfrm>
            <a:off x="160020" y="1053452"/>
            <a:ext cx="8626529" cy="532453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82550" indent="-82550" algn="just" eaLnBrk="1" hangingPunct="1">
              <a:buFontTx/>
              <a:buNone/>
              <a:defRPr/>
            </a:pPr>
            <a:r>
              <a:rPr lang="ja-JP" altLang="en-US" sz="2000" b="0" dirty="0">
                <a:solidFill>
                  <a:schemeClr val="tx1"/>
                </a:solidFill>
              </a:rPr>
              <a:t>アイスブレイク</a:t>
            </a:r>
            <a:r>
              <a:rPr lang="ja-JP" altLang="en-US" sz="2000" b="0" u="none" dirty="0">
                <a:solidFill>
                  <a:schemeClr val="tx1"/>
                </a:solidFill>
              </a:rPr>
              <a:t>　</a:t>
            </a:r>
            <a:r>
              <a:rPr lang="en-US" altLang="ja-JP" sz="2000" b="0" u="none" dirty="0">
                <a:solidFill>
                  <a:schemeClr val="tx1"/>
                </a:solidFill>
              </a:rPr>
              <a:t>‥ ‥ ‥ ‥5</a:t>
            </a:r>
            <a:r>
              <a:rPr lang="ja-JP" altLang="en-US" sz="2000" b="0" u="none" dirty="0">
                <a:solidFill>
                  <a:schemeClr val="tx1"/>
                </a:solidFill>
              </a:rPr>
              <a:t>人</a:t>
            </a:r>
            <a:r>
              <a:rPr lang="en-US" altLang="ja-JP" sz="2000" b="0" u="none" dirty="0">
                <a:solidFill>
                  <a:schemeClr val="tx1"/>
                </a:solidFill>
              </a:rPr>
              <a:t>/</a:t>
            </a:r>
            <a:r>
              <a:rPr lang="ja-JP" altLang="en-US" sz="2000" b="0" u="none" dirty="0">
                <a:solidFill>
                  <a:schemeClr val="tx1"/>
                </a:solidFill>
              </a:rPr>
              <a:t>グループ、計</a:t>
            </a:r>
            <a:r>
              <a:rPr lang="en-US" altLang="ja-JP" sz="2000" b="0" u="none" dirty="0">
                <a:solidFill>
                  <a:schemeClr val="tx1"/>
                </a:solidFill>
              </a:rPr>
              <a:t>15 min</a:t>
            </a:r>
          </a:p>
          <a:p>
            <a:pPr marL="82550" indent="-82550" algn="just" eaLnBrk="1" hangingPunct="1">
              <a:buFontTx/>
              <a:buNone/>
              <a:defRPr/>
            </a:pPr>
            <a:r>
              <a:rPr lang="en-US" altLang="ja-JP" sz="2000" b="0" u="none" dirty="0">
                <a:solidFill>
                  <a:schemeClr val="tx1"/>
                </a:solidFill>
              </a:rPr>
              <a:t>(1) </a:t>
            </a:r>
            <a:r>
              <a:rPr lang="ja-JP" altLang="en-US" sz="2000" b="0" u="none" dirty="0">
                <a:solidFill>
                  <a:schemeClr val="tx1"/>
                </a:solidFill>
              </a:rPr>
              <a:t>自身が係わった</a:t>
            </a:r>
            <a:r>
              <a:rPr lang="en-US" altLang="ja-JP" sz="2000" b="0" u="none" dirty="0">
                <a:solidFill>
                  <a:schemeClr val="tx1"/>
                </a:solidFill>
              </a:rPr>
              <a:t>IT</a:t>
            </a:r>
            <a:r>
              <a:rPr lang="ja-JP" altLang="en-US" sz="2000" b="0" u="none" dirty="0">
                <a:solidFill>
                  <a:schemeClr val="tx1"/>
                </a:solidFill>
              </a:rPr>
              <a:t>化の例を</a:t>
            </a:r>
            <a:r>
              <a:rPr lang="en-US" altLang="ja-JP" sz="2000" b="0" u="none" dirty="0">
                <a:solidFill>
                  <a:schemeClr val="tx1"/>
                </a:solidFill>
              </a:rPr>
              <a:t>1</a:t>
            </a:r>
            <a:r>
              <a:rPr lang="ja-JP" altLang="en-US" sz="2000" b="0" u="none" dirty="0">
                <a:solidFill>
                  <a:schemeClr val="tx1"/>
                </a:solidFill>
              </a:rPr>
              <a:t>つあげて下さい　</a:t>
            </a:r>
            <a:r>
              <a:rPr lang="en-US" altLang="ja-JP" sz="2000" b="0" u="none" dirty="0">
                <a:solidFill>
                  <a:schemeClr val="tx1"/>
                </a:solidFill>
              </a:rPr>
              <a:t>‥ ‥ ‥ ‥5 min 	</a:t>
            </a:r>
          </a:p>
          <a:p>
            <a:pPr marL="82550" indent="-82550" algn="just" eaLnBrk="1" hangingPunct="1">
              <a:buFontTx/>
              <a:buNone/>
              <a:defRPr/>
            </a:pPr>
            <a:r>
              <a:rPr lang="ja-JP" altLang="en-US" sz="2000" b="0" u="none" dirty="0">
                <a:solidFill>
                  <a:schemeClr val="tx1"/>
                </a:solidFill>
                <a:latin typeface="+mn-lt"/>
              </a:rPr>
              <a:t>　・会員番号：奇数　　　　　　　→　上手くいった例</a:t>
            </a:r>
            <a:endParaRPr lang="en-US" altLang="ja-JP" sz="2000" b="0" u="none" dirty="0">
              <a:solidFill>
                <a:schemeClr val="tx1"/>
              </a:solidFill>
              <a:latin typeface="+mn-lt"/>
            </a:endParaRPr>
          </a:p>
          <a:p>
            <a:pPr marL="82550" indent="-82550" algn="just">
              <a:defRPr/>
            </a:pPr>
            <a:r>
              <a:rPr lang="ja-JP" altLang="en-US" sz="2000" b="0" u="none" dirty="0">
                <a:solidFill>
                  <a:schemeClr val="tx1"/>
                </a:solidFill>
                <a:latin typeface="+mn-lt"/>
              </a:rPr>
              <a:t>　・会員番号：偶数＋非会員　→　上手くいかなかった例</a:t>
            </a:r>
            <a:endParaRPr lang="en-US" altLang="ja-JP" sz="2000" b="0" u="none" dirty="0">
              <a:solidFill>
                <a:schemeClr val="tx1"/>
              </a:solidFill>
              <a:latin typeface="+mn-lt"/>
            </a:endParaRPr>
          </a:p>
          <a:p>
            <a:pPr marL="82550" indent="-82550" algn="just">
              <a:defRPr/>
            </a:pPr>
            <a:endParaRPr lang="en-US" altLang="ja-JP" sz="2000" b="0" u="none" dirty="0">
              <a:solidFill>
                <a:schemeClr val="tx1"/>
              </a:solidFill>
              <a:latin typeface="+mn-lt"/>
            </a:endParaRPr>
          </a:p>
          <a:p>
            <a:pPr marL="82550" indent="-82550" algn="just">
              <a:defRPr/>
            </a:pPr>
            <a:endParaRPr lang="en-US" altLang="ja-JP" sz="2000" b="0" u="none" dirty="0">
              <a:solidFill>
                <a:schemeClr val="tx1"/>
              </a:solidFill>
              <a:latin typeface="+mn-lt"/>
            </a:endParaRPr>
          </a:p>
          <a:p>
            <a:pPr marL="82550" indent="-82550" algn="just">
              <a:defRPr/>
            </a:pPr>
            <a:endParaRPr lang="en-US" altLang="ja-JP" sz="2000" b="0" u="none" dirty="0">
              <a:solidFill>
                <a:schemeClr val="tx1"/>
              </a:solidFill>
              <a:latin typeface="+mn-lt"/>
            </a:endParaRPr>
          </a:p>
          <a:p>
            <a:pPr marL="82550" indent="-82550" algn="just" eaLnBrk="1" hangingPunct="1">
              <a:buFontTx/>
              <a:buNone/>
              <a:defRPr/>
            </a:pPr>
            <a:endParaRPr lang="en-US" altLang="ja-JP" sz="2000" b="0" u="none" dirty="0">
              <a:solidFill>
                <a:schemeClr val="tx1"/>
              </a:solidFill>
            </a:endParaRPr>
          </a:p>
          <a:p>
            <a:pPr marL="82550" indent="-82550" algn="just" eaLnBrk="1" hangingPunct="1">
              <a:buFontTx/>
              <a:buNone/>
              <a:defRPr/>
            </a:pPr>
            <a:r>
              <a:rPr lang="ja-JP" altLang="en-US" sz="2000" b="0" dirty="0">
                <a:solidFill>
                  <a:schemeClr val="tx1"/>
                </a:solidFill>
              </a:rPr>
              <a:t>グループワーク</a:t>
            </a:r>
            <a:r>
              <a:rPr lang="ja-JP" altLang="en-US" sz="2000" b="0" u="none" dirty="0">
                <a:solidFill>
                  <a:schemeClr val="tx1"/>
                </a:solidFill>
                <a:latin typeface="+mn-lt"/>
              </a:rPr>
              <a:t>　</a:t>
            </a:r>
            <a:r>
              <a:rPr lang="ja-JP" altLang="en-US" sz="2000" b="0" u="none" dirty="0">
                <a:solidFill>
                  <a:schemeClr val="tx1"/>
                </a:solidFill>
              </a:rPr>
              <a:t>　</a:t>
            </a:r>
            <a:r>
              <a:rPr lang="en-US" altLang="ja-JP" sz="2000" b="0" u="none" dirty="0">
                <a:solidFill>
                  <a:schemeClr val="tx1"/>
                </a:solidFill>
              </a:rPr>
              <a:t>‥ ‥ ‥ ‥25 min</a:t>
            </a:r>
            <a:endParaRPr lang="en-US" altLang="ja-JP" sz="2000" b="0" u="none" dirty="0">
              <a:solidFill>
                <a:schemeClr val="tx1"/>
              </a:solidFill>
              <a:latin typeface="+mn-lt"/>
            </a:endParaRPr>
          </a:p>
          <a:p>
            <a:pPr marL="82550" indent="-82550" algn="just">
              <a:defRPr/>
            </a:pPr>
            <a:r>
              <a:rPr lang="en-US" altLang="ja-JP" sz="2000" b="0" u="none" dirty="0">
                <a:solidFill>
                  <a:schemeClr val="tx1"/>
                </a:solidFill>
                <a:latin typeface="+mn-lt"/>
              </a:rPr>
              <a:t>(2) </a:t>
            </a:r>
            <a:r>
              <a:rPr lang="ja-JP" altLang="en-US" sz="2000" b="0" u="none" dirty="0">
                <a:solidFill>
                  <a:schemeClr val="tx1"/>
                </a:solidFill>
                <a:latin typeface="+mn-lt"/>
              </a:rPr>
              <a:t>各グループで自己紹介＋共有</a:t>
            </a:r>
            <a:endParaRPr lang="en-US" altLang="ja-JP" sz="2000" b="0" u="none" dirty="0">
              <a:solidFill>
                <a:schemeClr val="tx1"/>
              </a:solidFill>
              <a:latin typeface="+mn-lt"/>
            </a:endParaRPr>
          </a:p>
          <a:p>
            <a:pPr marL="82550" indent="-82550" algn="just" eaLnBrk="1" hangingPunct="1">
              <a:buFontTx/>
              <a:buNone/>
              <a:defRPr/>
            </a:pPr>
            <a:r>
              <a:rPr lang="en-US" altLang="ja-JP" sz="2000" b="0" u="none" dirty="0">
                <a:solidFill>
                  <a:schemeClr val="tx1"/>
                </a:solidFill>
                <a:latin typeface="+mn-lt"/>
              </a:rPr>
              <a:t>(3) </a:t>
            </a:r>
            <a:r>
              <a:rPr lang="ja-JP" altLang="en-US" sz="2000" b="0" u="none" dirty="0">
                <a:solidFill>
                  <a:schemeClr val="tx1"/>
                </a:solidFill>
                <a:latin typeface="+mn-lt"/>
              </a:rPr>
              <a:t>上手くいった例、上手くいかなかった例を各</a:t>
            </a:r>
            <a:r>
              <a:rPr lang="en-US" altLang="ja-JP" sz="2000" b="0" u="none" dirty="0">
                <a:solidFill>
                  <a:schemeClr val="tx1"/>
                </a:solidFill>
                <a:latin typeface="+mn-lt"/>
              </a:rPr>
              <a:t>1</a:t>
            </a:r>
            <a:r>
              <a:rPr lang="ja-JP" altLang="en-US" sz="2000" b="0" u="none" dirty="0">
                <a:solidFill>
                  <a:schemeClr val="tx1"/>
                </a:solidFill>
                <a:latin typeface="+mn-lt"/>
              </a:rPr>
              <a:t>件選択</a:t>
            </a:r>
            <a:endParaRPr lang="en-US" altLang="ja-JP" sz="2000" b="0" u="none" dirty="0">
              <a:solidFill>
                <a:schemeClr val="tx1"/>
              </a:solidFill>
              <a:latin typeface="+mn-lt"/>
            </a:endParaRPr>
          </a:p>
          <a:p>
            <a:pPr marL="82550" indent="-82550" algn="just" eaLnBrk="1" hangingPunct="1">
              <a:buFontTx/>
              <a:buNone/>
              <a:defRPr/>
            </a:pPr>
            <a:r>
              <a:rPr lang="en-US" altLang="ja-JP" sz="2000" b="0" u="none" dirty="0">
                <a:solidFill>
                  <a:schemeClr val="tx1"/>
                </a:solidFill>
                <a:latin typeface="+mn-lt"/>
              </a:rPr>
              <a:t>(4) </a:t>
            </a:r>
            <a:r>
              <a:rPr lang="ja-JP" altLang="en-US" sz="2000" b="0" u="none" dirty="0">
                <a:solidFill>
                  <a:schemeClr val="tx1"/>
                </a:solidFill>
                <a:latin typeface="+mn-lt"/>
              </a:rPr>
              <a:t>原因・効果と</a:t>
            </a:r>
            <a:r>
              <a:rPr lang="en-US" altLang="ja-JP" sz="2000" b="0" u="none" dirty="0">
                <a:solidFill>
                  <a:schemeClr val="tx1"/>
                </a:solidFill>
                <a:latin typeface="+mn-lt"/>
              </a:rPr>
              <a:t>QCD</a:t>
            </a:r>
            <a:r>
              <a:rPr lang="ja-JP" altLang="en-US" sz="2000" b="0" u="none" dirty="0">
                <a:solidFill>
                  <a:schemeClr val="tx1"/>
                </a:solidFill>
                <a:latin typeface="+mn-lt"/>
              </a:rPr>
              <a:t>視点で教訓を整理</a:t>
            </a:r>
            <a:endParaRPr lang="en-US" altLang="ja-JP" sz="2000" b="0" u="none" dirty="0">
              <a:solidFill>
                <a:schemeClr val="tx1"/>
              </a:solidFill>
              <a:latin typeface="+mn-lt"/>
            </a:endParaRPr>
          </a:p>
          <a:p>
            <a:pPr marL="82550" indent="-82550" algn="just" eaLnBrk="1" hangingPunct="1">
              <a:buFontTx/>
              <a:buNone/>
              <a:defRPr/>
            </a:pPr>
            <a:r>
              <a:rPr lang="ja-JP" altLang="en-US" sz="2000" b="0" u="none" dirty="0">
                <a:solidFill>
                  <a:schemeClr val="tx1"/>
                </a:solidFill>
                <a:latin typeface="+mn-lt"/>
              </a:rPr>
              <a:t>　　教訓：どうすれば失敗しなかったのか？</a:t>
            </a:r>
            <a:endParaRPr lang="en-US" altLang="ja-JP" sz="2000" b="0" u="none" dirty="0">
              <a:solidFill>
                <a:schemeClr val="tx1"/>
              </a:solidFill>
              <a:latin typeface="+mn-lt"/>
            </a:endParaRPr>
          </a:p>
          <a:p>
            <a:pPr marL="82550" indent="-82550" algn="just" eaLnBrk="1" hangingPunct="1">
              <a:buFontTx/>
              <a:buNone/>
              <a:defRPr/>
            </a:pPr>
            <a:r>
              <a:rPr lang="ja-JP" altLang="en-US" sz="2000" b="0" u="none" dirty="0">
                <a:solidFill>
                  <a:schemeClr val="tx1"/>
                </a:solidFill>
                <a:latin typeface="+mn-lt"/>
              </a:rPr>
              <a:t>　　　　　　どうすればより早く、コストを抑えて、使い勝手よく導入できたのか？</a:t>
            </a:r>
            <a:endParaRPr lang="en-US" altLang="ja-JP" sz="2000" b="0" u="none" dirty="0">
              <a:solidFill>
                <a:schemeClr val="tx1"/>
              </a:solidFill>
              <a:latin typeface="+mn-lt"/>
            </a:endParaRPr>
          </a:p>
          <a:p>
            <a:pPr marL="82550" indent="-82550" algn="just">
              <a:defRPr/>
            </a:pPr>
            <a:endParaRPr lang="en-US" altLang="ja-JP" sz="2000" b="0" u="none" dirty="0">
              <a:solidFill>
                <a:schemeClr val="tx1"/>
              </a:solidFill>
              <a:latin typeface="+mn-lt"/>
            </a:endParaRPr>
          </a:p>
          <a:p>
            <a:pPr marL="82550" indent="-82550" algn="just">
              <a:defRPr/>
            </a:pPr>
            <a:r>
              <a:rPr lang="en-US" altLang="ja-JP" sz="2000" b="0" u="none" dirty="0">
                <a:solidFill>
                  <a:schemeClr val="tx1"/>
                </a:solidFill>
              </a:rPr>
              <a:t>&lt;</a:t>
            </a:r>
            <a:r>
              <a:rPr lang="ja-JP" altLang="en-US" sz="2000" b="0" u="none" dirty="0">
                <a:solidFill>
                  <a:schemeClr val="tx1"/>
                </a:solidFill>
              </a:rPr>
              <a:t>全体共有</a:t>
            </a:r>
            <a:r>
              <a:rPr lang="en-US" altLang="ja-JP" sz="2000" b="0" u="none" dirty="0">
                <a:solidFill>
                  <a:schemeClr val="tx1"/>
                </a:solidFill>
              </a:rPr>
              <a:t>&gt;</a:t>
            </a:r>
            <a:r>
              <a:rPr lang="ja-JP" altLang="en-US" sz="2000" b="0" u="none" dirty="0">
                <a:solidFill>
                  <a:schemeClr val="tx1"/>
                </a:solidFill>
                <a:latin typeface="+mn-lt"/>
              </a:rPr>
              <a:t>　</a:t>
            </a:r>
            <a:r>
              <a:rPr lang="en-US" altLang="ja-JP" sz="2000" b="0" u="none" dirty="0">
                <a:solidFill>
                  <a:schemeClr val="tx1"/>
                </a:solidFill>
              </a:rPr>
              <a:t>‥ ‥ ‥ ‥3 min x 5</a:t>
            </a:r>
            <a:r>
              <a:rPr lang="ja-JP" altLang="en-US" sz="2000" b="0" u="none" dirty="0">
                <a:solidFill>
                  <a:schemeClr val="tx1"/>
                </a:solidFill>
              </a:rPr>
              <a:t> グループ</a:t>
            </a:r>
            <a:endParaRPr lang="en-US" altLang="ja-JP" sz="2000" b="0" u="none" dirty="0">
              <a:solidFill>
                <a:schemeClr val="tx1"/>
              </a:solidFill>
              <a:latin typeface="+mn-lt"/>
            </a:endParaRPr>
          </a:p>
          <a:p>
            <a:pPr marL="82550" indent="-82550" algn="just">
              <a:defRPr/>
            </a:pPr>
            <a:r>
              <a:rPr lang="en-US" altLang="ja-JP" sz="2000" b="0" u="none" dirty="0">
                <a:solidFill>
                  <a:schemeClr val="tx1"/>
                </a:solidFill>
                <a:latin typeface="+mn-lt"/>
              </a:rPr>
              <a:t>(5) </a:t>
            </a:r>
            <a:r>
              <a:rPr lang="ja-JP" altLang="en-US" sz="2000" b="0" u="none" dirty="0">
                <a:solidFill>
                  <a:schemeClr val="tx1"/>
                </a:solidFill>
                <a:latin typeface="+mn-lt"/>
              </a:rPr>
              <a:t>各グループの議論の結果を報告</a:t>
            </a:r>
            <a:endParaRPr lang="en-US" altLang="ja-JP" sz="2000" b="0" u="none" dirty="0">
              <a:solidFill>
                <a:schemeClr val="tx1"/>
              </a:solidFill>
              <a:latin typeface="+mn-lt"/>
            </a:endParaRPr>
          </a:p>
        </p:txBody>
      </p:sp>
      <p:graphicFrame>
        <p:nvGraphicFramePr>
          <p:cNvPr id="4" name="表 3">
            <a:extLst>
              <a:ext uri="{FF2B5EF4-FFF2-40B4-BE49-F238E27FC236}">
                <a16:creationId xmlns:a16="http://schemas.microsoft.com/office/drawing/2014/main" id="{5568AC5F-641B-CAC0-349C-193445014277}"/>
              </a:ext>
            </a:extLst>
          </p:cNvPr>
          <p:cNvGraphicFramePr>
            <a:graphicFrameLocks noGrp="1"/>
          </p:cNvGraphicFramePr>
          <p:nvPr>
            <p:extLst>
              <p:ext uri="{D42A27DB-BD31-4B8C-83A1-F6EECF244321}">
                <p14:modId xmlns:p14="http://schemas.microsoft.com/office/powerpoint/2010/main" val="1336361396"/>
              </p:ext>
            </p:extLst>
          </p:nvPr>
        </p:nvGraphicFramePr>
        <p:xfrm>
          <a:off x="247650" y="2362200"/>
          <a:ext cx="8736330" cy="1066800"/>
        </p:xfrm>
        <a:graphic>
          <a:graphicData uri="http://schemas.openxmlformats.org/drawingml/2006/table">
            <a:tbl>
              <a:tblPr/>
              <a:tblGrid>
                <a:gridCol w="4368165">
                  <a:extLst>
                    <a:ext uri="{9D8B030D-6E8A-4147-A177-3AD203B41FA5}">
                      <a16:colId xmlns:a16="http://schemas.microsoft.com/office/drawing/2014/main" val="4223002256"/>
                    </a:ext>
                  </a:extLst>
                </a:gridCol>
                <a:gridCol w="4368165">
                  <a:extLst>
                    <a:ext uri="{9D8B030D-6E8A-4147-A177-3AD203B41FA5}">
                      <a16:colId xmlns:a16="http://schemas.microsoft.com/office/drawing/2014/main" val="3765206319"/>
                    </a:ext>
                  </a:extLst>
                </a:gridCol>
              </a:tblGrid>
              <a:tr h="0">
                <a:tc>
                  <a:txBody>
                    <a:bodyPr/>
                    <a:lstStyle/>
                    <a:p>
                      <a:pPr fontAlgn="t">
                        <a:buFont typeface="Arial" panose="020B0604020202020204" pitchFamily="34" charset="0"/>
                        <a:buChar char="•"/>
                      </a:pPr>
                      <a:r>
                        <a:rPr lang="ja-JP" altLang="en-US" sz="1600" b="1" dirty="0">
                          <a:effectLst/>
                        </a:rPr>
                        <a:t>ツールを導入したことで業務の所要時間を大幅に削減できた！</a:t>
                      </a:r>
                      <a:endParaRPr lang="ja-JP" altLang="en-US" sz="1600" dirty="0">
                        <a:effectLst/>
                      </a:endParaRPr>
                    </a:p>
                    <a:p>
                      <a:pPr fontAlgn="t">
                        <a:buFont typeface="Arial" panose="020B0604020202020204" pitchFamily="34" charset="0"/>
                        <a:buChar char="•"/>
                      </a:pPr>
                      <a:r>
                        <a:rPr lang="ja-JP" altLang="en-US" sz="1600" b="1" dirty="0">
                          <a:effectLst/>
                        </a:rPr>
                        <a:t>ファイルでデータを共有することで報告や連絡の手間を最小限にできた！</a:t>
                      </a:r>
                      <a:endParaRPr lang="ja-JP" altLang="en-US" sz="16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fontAlgn="t">
                        <a:buFont typeface="Arial" panose="020B0604020202020204" pitchFamily="34" charset="0"/>
                        <a:buChar char="•"/>
                      </a:pPr>
                      <a:r>
                        <a:rPr lang="ja-JP" altLang="en-US" sz="1600" b="1" dirty="0">
                          <a:effectLst/>
                        </a:rPr>
                        <a:t>ツールを導入したけどこれまでのやり方も続けていて余計に手間が増えた</a:t>
                      </a:r>
                      <a:r>
                        <a:rPr lang="en-US" altLang="ja-JP" sz="1600" b="1" dirty="0">
                          <a:effectLst/>
                        </a:rPr>
                        <a:t>…</a:t>
                      </a:r>
                      <a:endParaRPr lang="ja-JP" altLang="en-US" sz="1600" dirty="0">
                        <a:effectLst/>
                      </a:endParaRPr>
                    </a:p>
                    <a:p>
                      <a:pPr fontAlgn="t">
                        <a:buFont typeface="Arial" panose="020B0604020202020204" pitchFamily="34" charset="0"/>
                        <a:buChar char="•"/>
                      </a:pPr>
                      <a:r>
                        <a:rPr lang="ja-JP" altLang="en-US" sz="1600" b="1" dirty="0">
                          <a:effectLst/>
                        </a:rPr>
                        <a:t>ファイルでデータを共有したけど相手が見てくれないので結局印刷して渡す</a:t>
                      </a:r>
                      <a:r>
                        <a:rPr lang="en-US" altLang="ja-JP" sz="1600" b="1" dirty="0">
                          <a:effectLst/>
                        </a:rPr>
                        <a:t>…</a:t>
                      </a:r>
                      <a:endParaRPr lang="ja-JP" altLang="en-US" sz="16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13646225"/>
                  </a:ext>
                </a:extLst>
              </a:tr>
            </a:tbl>
          </a:graphicData>
        </a:graphic>
      </p:graphicFrame>
    </p:spTree>
    <p:extLst>
      <p:ext uri="{BB962C8B-B14F-4D97-AF65-F5344CB8AC3E}">
        <p14:creationId xmlns:p14="http://schemas.microsoft.com/office/powerpoint/2010/main" val="271070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演習①：ワークシート</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2</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2</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sp>
        <p:nvSpPr>
          <p:cNvPr id="3" name="Rectangle 2">
            <a:extLst>
              <a:ext uri="{FF2B5EF4-FFF2-40B4-BE49-F238E27FC236}">
                <a16:creationId xmlns:a16="http://schemas.microsoft.com/office/drawing/2014/main" id="{F9D0975B-2D00-E6C1-7007-839DDBBA2B7F}"/>
              </a:ext>
            </a:extLst>
          </p:cNvPr>
          <p:cNvSpPr>
            <a:spLocks noGrp="1" noChangeArrowheads="1"/>
          </p:cNvSpPr>
          <p:nvPr/>
        </p:nvSpPr>
        <p:spPr bwMode="auto">
          <a:xfrm>
            <a:off x="160020" y="1053452"/>
            <a:ext cx="8626529" cy="286232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82550" indent="-82550" algn="just" eaLnBrk="1" hangingPunct="1">
              <a:buFontTx/>
              <a:buNone/>
              <a:defRPr/>
            </a:pPr>
            <a:r>
              <a:rPr lang="en-US" altLang="ja-JP" sz="2000" b="0" u="none" dirty="0">
                <a:solidFill>
                  <a:schemeClr val="tx1"/>
                </a:solidFill>
              </a:rPr>
              <a:t>IT</a:t>
            </a:r>
            <a:r>
              <a:rPr lang="ja-JP" altLang="en-US" sz="2000" b="0" u="none" dirty="0">
                <a:solidFill>
                  <a:schemeClr val="tx1"/>
                </a:solidFill>
              </a:rPr>
              <a:t>化した内容：</a:t>
            </a:r>
            <a:endParaRPr lang="en-US" altLang="ja-JP" sz="2000" b="0" u="none" dirty="0">
              <a:solidFill>
                <a:schemeClr val="tx1"/>
              </a:solidFill>
            </a:endParaRPr>
          </a:p>
          <a:p>
            <a:pPr marL="82550" indent="-82550" algn="just" eaLnBrk="1" hangingPunct="1">
              <a:buFontTx/>
              <a:buNone/>
              <a:defRPr/>
            </a:pP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①上手くいった例：</a:t>
            </a: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効果：</a:t>
            </a: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教訓：</a:t>
            </a:r>
            <a:endParaRPr lang="en-US" altLang="ja-JP" sz="2000" b="0" u="none" dirty="0">
              <a:solidFill>
                <a:schemeClr val="tx1"/>
              </a:solidFill>
            </a:endParaRPr>
          </a:p>
          <a:p>
            <a:pPr marL="82550" indent="-82550" algn="just" eaLnBrk="1" hangingPunct="1">
              <a:buFontTx/>
              <a:buNone/>
              <a:defRPr/>
            </a:pP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②上手くいかなかった例：</a:t>
            </a: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効果：</a:t>
            </a:r>
            <a:endParaRPr lang="en-US" altLang="ja-JP" sz="2000" b="0" u="none" dirty="0">
              <a:solidFill>
                <a:schemeClr val="tx1"/>
              </a:solidFill>
            </a:endParaRPr>
          </a:p>
          <a:p>
            <a:pPr marL="82550" indent="-82550" algn="just" eaLnBrk="1" hangingPunct="1">
              <a:buFontTx/>
              <a:buNone/>
              <a:defRPr/>
            </a:pPr>
            <a:r>
              <a:rPr lang="ja-JP" altLang="en-US" sz="2000" b="0" u="none" dirty="0">
                <a:solidFill>
                  <a:schemeClr val="tx1"/>
                </a:solidFill>
              </a:rPr>
              <a:t>　　　教訓：</a:t>
            </a:r>
            <a:endParaRPr lang="en-US" altLang="ja-JP" sz="2000" b="0" u="none" dirty="0">
              <a:solidFill>
                <a:schemeClr val="tx1"/>
              </a:solidFill>
            </a:endParaRPr>
          </a:p>
        </p:txBody>
      </p:sp>
    </p:spTree>
    <p:extLst>
      <p:ext uri="{BB962C8B-B14F-4D97-AF65-F5344CB8AC3E}">
        <p14:creationId xmlns:p14="http://schemas.microsoft.com/office/powerpoint/2010/main" val="239467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演習②コンビニ事業者の視点でアジャイル企画をトライ</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3</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3</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sp>
        <p:nvSpPr>
          <p:cNvPr id="3" name="Rectangle 2">
            <a:extLst>
              <a:ext uri="{FF2B5EF4-FFF2-40B4-BE49-F238E27FC236}">
                <a16:creationId xmlns:a16="http://schemas.microsoft.com/office/drawing/2014/main" id="{F9D0975B-2D00-E6C1-7007-839DDBBA2B7F}"/>
              </a:ext>
            </a:extLst>
          </p:cNvPr>
          <p:cNvSpPr>
            <a:spLocks noGrp="1" noChangeArrowheads="1"/>
          </p:cNvSpPr>
          <p:nvPr/>
        </p:nvSpPr>
        <p:spPr bwMode="auto">
          <a:xfrm>
            <a:off x="160020" y="1053452"/>
            <a:ext cx="8626529" cy="2308324"/>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82550" indent="-82550" algn="just" eaLnBrk="1" hangingPunct="1">
              <a:buFontTx/>
              <a:buNone/>
              <a:defRPr/>
            </a:pPr>
            <a:r>
              <a:rPr lang="ja-JP" altLang="en-US" b="0" u="none" dirty="0">
                <a:solidFill>
                  <a:schemeClr val="tx1"/>
                </a:solidFill>
              </a:rPr>
              <a:t>題材：コンビニ事業に何の機能をどの順で導入</a:t>
            </a:r>
            <a:r>
              <a:rPr lang="en-US" altLang="ja-JP" b="0" u="none" dirty="0">
                <a:solidFill>
                  <a:schemeClr val="tx1"/>
                </a:solidFill>
              </a:rPr>
              <a:t>/</a:t>
            </a:r>
            <a:r>
              <a:rPr lang="ja-JP" altLang="en-US" b="0" u="none" dirty="0">
                <a:solidFill>
                  <a:schemeClr val="tx1"/>
                </a:solidFill>
              </a:rPr>
              <a:t>提供すれば事業発展に寄与できるか？</a:t>
            </a:r>
            <a:endParaRPr lang="en-US" altLang="ja-JP" b="0" u="none" dirty="0">
              <a:solidFill>
                <a:schemeClr val="tx1"/>
              </a:solidFill>
            </a:endParaRPr>
          </a:p>
          <a:p>
            <a:pPr marL="82550" indent="-82550" algn="just" eaLnBrk="1" hangingPunct="1">
              <a:buFontTx/>
              <a:buNone/>
              <a:defRPr/>
            </a:pPr>
            <a:r>
              <a:rPr lang="ja-JP" altLang="en-US" b="0" u="none" dirty="0">
                <a:solidFill>
                  <a:schemeClr val="tx1"/>
                </a:solidFill>
              </a:rPr>
              <a:t>選択：セブン＆アイ </a:t>
            </a:r>
            <a:r>
              <a:rPr lang="en-US" altLang="ja-JP" b="0" u="none" dirty="0">
                <a:solidFill>
                  <a:schemeClr val="tx1"/>
                </a:solidFill>
              </a:rPr>
              <a:t>or </a:t>
            </a:r>
            <a:r>
              <a:rPr lang="ja-JP" altLang="en-US" b="0" u="none" dirty="0">
                <a:solidFill>
                  <a:schemeClr val="tx1"/>
                </a:solidFill>
              </a:rPr>
              <a:t>ローソン </a:t>
            </a:r>
            <a:r>
              <a:rPr lang="en-US" altLang="ja-JP" b="0" u="none" dirty="0">
                <a:solidFill>
                  <a:schemeClr val="tx1"/>
                </a:solidFill>
              </a:rPr>
              <a:t>or </a:t>
            </a:r>
            <a:r>
              <a:rPr lang="ja-JP" altLang="en-US" b="0" u="none" dirty="0">
                <a:solidFill>
                  <a:schemeClr val="tx1"/>
                </a:solidFill>
              </a:rPr>
              <a:t>ファミリーマート</a:t>
            </a:r>
            <a:endParaRPr lang="en-US" altLang="ja-JP" b="0" u="none" dirty="0">
              <a:solidFill>
                <a:schemeClr val="tx1"/>
              </a:solidFill>
            </a:endParaRPr>
          </a:p>
          <a:p>
            <a:pPr marL="82550" indent="-82550" algn="just" eaLnBrk="1" hangingPunct="1">
              <a:buFontTx/>
              <a:buNone/>
              <a:defRPr/>
            </a:pPr>
            <a:r>
              <a:rPr lang="ja-JP" altLang="en-US" b="0" u="none" dirty="0">
                <a:solidFill>
                  <a:schemeClr val="tx1"/>
                </a:solidFill>
              </a:rPr>
              <a:t>視点：事業、各店舗、ユーザから１つ選択</a:t>
            </a:r>
            <a:endParaRPr lang="en-US" altLang="ja-JP" b="0" u="none" dirty="0">
              <a:solidFill>
                <a:schemeClr val="tx1"/>
              </a:solidFill>
            </a:endParaRPr>
          </a:p>
          <a:p>
            <a:pPr marL="82550" indent="-82550" algn="just" eaLnBrk="1" hangingPunct="1">
              <a:buFontTx/>
              <a:buNone/>
              <a:defRPr/>
            </a:pPr>
            <a:r>
              <a:rPr lang="ja-JP" altLang="en-US" b="0" u="none" dirty="0">
                <a:solidFill>
                  <a:schemeClr val="tx1"/>
                </a:solidFill>
              </a:rPr>
              <a:t>提案：グループ内で意見を集め、理由と共に優先度を設定</a:t>
            </a:r>
            <a:endParaRPr lang="en-US" altLang="ja-JP" b="0" u="none" dirty="0">
              <a:solidFill>
                <a:schemeClr val="tx1"/>
              </a:solidFill>
            </a:endParaRPr>
          </a:p>
          <a:p>
            <a:pPr marL="82550" indent="-82550" algn="just">
              <a:defRPr/>
            </a:pPr>
            <a:endParaRPr lang="en-US" altLang="ja-JP" b="0" u="none" dirty="0">
              <a:solidFill>
                <a:schemeClr val="tx1"/>
              </a:solidFill>
              <a:latin typeface="+mn-lt"/>
            </a:endParaRPr>
          </a:p>
          <a:p>
            <a:pPr marL="82550" indent="-82550" algn="just">
              <a:defRPr/>
            </a:pPr>
            <a:r>
              <a:rPr lang="ja-JP" altLang="en-US" b="0" u="none" dirty="0">
                <a:solidFill>
                  <a:schemeClr val="tx1"/>
                </a:solidFill>
                <a:latin typeface="+mn-lt"/>
              </a:rPr>
              <a:t>個人ワーク </a:t>
            </a:r>
            <a:r>
              <a:rPr lang="en-US" altLang="ja-JP" b="0" u="none" dirty="0">
                <a:solidFill>
                  <a:schemeClr val="tx1"/>
                </a:solidFill>
                <a:latin typeface="+mn-lt"/>
              </a:rPr>
              <a:t>10min</a:t>
            </a:r>
            <a:r>
              <a:rPr lang="ja-JP" altLang="en-US" b="0" u="none" dirty="0">
                <a:solidFill>
                  <a:schemeClr val="tx1"/>
                </a:solidFill>
                <a:latin typeface="+mn-lt"/>
              </a:rPr>
              <a:t>で各自調査</a:t>
            </a:r>
            <a:endParaRPr lang="en-US" altLang="ja-JP" b="0" u="none" dirty="0">
              <a:solidFill>
                <a:schemeClr val="tx1"/>
              </a:solidFill>
              <a:latin typeface="+mn-lt"/>
            </a:endParaRPr>
          </a:p>
          <a:p>
            <a:pPr marL="82550" indent="-82550" algn="just">
              <a:defRPr/>
            </a:pPr>
            <a:r>
              <a:rPr lang="ja-JP" altLang="en-US" b="0" u="none" dirty="0">
                <a:solidFill>
                  <a:schemeClr val="tx1"/>
                </a:solidFill>
                <a:latin typeface="+mn-lt"/>
              </a:rPr>
              <a:t>グループ議論 </a:t>
            </a:r>
            <a:r>
              <a:rPr lang="en-US" altLang="ja-JP" b="0" u="none" dirty="0">
                <a:solidFill>
                  <a:schemeClr val="tx1"/>
                </a:solidFill>
                <a:latin typeface="+mn-lt"/>
              </a:rPr>
              <a:t>20min</a:t>
            </a:r>
            <a:r>
              <a:rPr lang="ja-JP" altLang="en-US" b="0" u="none" dirty="0">
                <a:solidFill>
                  <a:schemeClr val="tx1"/>
                </a:solidFill>
                <a:latin typeface="+mn-lt"/>
              </a:rPr>
              <a:t>程度</a:t>
            </a:r>
            <a:endParaRPr lang="en-US" altLang="ja-JP" b="0" u="none" dirty="0">
              <a:solidFill>
                <a:schemeClr val="tx1"/>
              </a:solidFill>
              <a:latin typeface="+mn-lt"/>
            </a:endParaRPr>
          </a:p>
          <a:p>
            <a:pPr marL="82550" indent="-82550" algn="just">
              <a:defRPr/>
            </a:pPr>
            <a:r>
              <a:rPr lang="ja-JP" altLang="en-US" b="0" u="none" dirty="0">
                <a:solidFill>
                  <a:schemeClr val="tx1"/>
                </a:solidFill>
                <a:latin typeface="+mn-lt"/>
              </a:rPr>
              <a:t>発表</a:t>
            </a:r>
            <a:r>
              <a:rPr lang="en-US" altLang="ja-JP" b="0" u="none" dirty="0">
                <a:solidFill>
                  <a:schemeClr val="tx1"/>
                </a:solidFill>
                <a:latin typeface="+mn-lt"/>
              </a:rPr>
              <a:t>3min/</a:t>
            </a:r>
            <a:r>
              <a:rPr lang="ja-JP" altLang="en-US" b="0" u="none" dirty="0">
                <a:solidFill>
                  <a:schemeClr val="tx1"/>
                </a:solidFill>
                <a:latin typeface="+mn-lt"/>
              </a:rPr>
              <a:t>グループ</a:t>
            </a:r>
            <a:endParaRPr lang="en-US" altLang="ja-JP" b="0" u="none" dirty="0">
              <a:solidFill>
                <a:schemeClr val="tx1"/>
              </a:solidFill>
              <a:latin typeface="+mn-lt"/>
            </a:endParaRPr>
          </a:p>
        </p:txBody>
      </p:sp>
      <p:pic>
        <p:nvPicPr>
          <p:cNvPr id="5" name="Picture 10" descr="コンビニエンスストアの販売額の推移">
            <a:extLst>
              <a:ext uri="{FF2B5EF4-FFF2-40B4-BE49-F238E27FC236}">
                <a16:creationId xmlns:a16="http://schemas.microsoft.com/office/drawing/2014/main" id="{DC8A618E-1EFE-8274-7C71-03496F82A9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22" y="3398973"/>
            <a:ext cx="4351063" cy="28114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2" descr="コンビニ大手3社の既存店売上高の推移">
            <a:extLst>
              <a:ext uri="{FF2B5EF4-FFF2-40B4-BE49-F238E27FC236}">
                <a16:creationId xmlns:a16="http://schemas.microsoft.com/office/drawing/2014/main" id="{F88E3B5A-8718-930C-2CBF-A510A9AED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2159" y="3773224"/>
            <a:ext cx="4012649" cy="2437205"/>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F8DFD6FD-F146-7615-921E-F8DDBDBE5FD5}"/>
              </a:ext>
            </a:extLst>
          </p:cNvPr>
          <p:cNvPicPr>
            <a:picLocks noChangeAspect="1"/>
          </p:cNvPicPr>
          <p:nvPr/>
        </p:nvPicPr>
        <p:blipFill>
          <a:blip r:embed="rId5"/>
          <a:stretch>
            <a:fillRect/>
          </a:stretch>
        </p:blipFill>
        <p:spPr>
          <a:xfrm>
            <a:off x="5850787" y="1980703"/>
            <a:ext cx="3010620" cy="1515522"/>
          </a:xfrm>
          <a:prstGeom prst="rect">
            <a:avLst/>
          </a:prstGeom>
        </p:spPr>
      </p:pic>
    </p:spTree>
    <p:extLst>
      <p:ext uri="{BB962C8B-B14F-4D97-AF65-F5344CB8AC3E}">
        <p14:creationId xmlns:p14="http://schemas.microsoft.com/office/powerpoint/2010/main" val="108040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14D9038-EF35-FAA0-8092-53B2F05994B4}"/>
              </a:ext>
            </a:extLst>
          </p:cNvPr>
          <p:cNvPicPr>
            <a:picLocks noChangeAspect="1"/>
          </p:cNvPicPr>
          <p:nvPr/>
        </p:nvPicPr>
        <p:blipFill rotWithShape="1">
          <a:blip r:embed="rId3"/>
          <a:srcRect r="26247"/>
          <a:stretch/>
        </p:blipFill>
        <p:spPr>
          <a:xfrm>
            <a:off x="914400" y="909638"/>
            <a:ext cx="2743200" cy="2658427"/>
          </a:xfrm>
          <a:prstGeom prst="rect">
            <a:avLst/>
          </a:prstGeom>
        </p:spPr>
      </p:pic>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演習②：参考情報（事業視点）</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4</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4</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pic>
        <p:nvPicPr>
          <p:cNvPr id="8" name="図 7">
            <a:extLst>
              <a:ext uri="{FF2B5EF4-FFF2-40B4-BE49-F238E27FC236}">
                <a16:creationId xmlns:a16="http://schemas.microsoft.com/office/drawing/2014/main" id="{61B36014-26B2-3C29-5E8C-EFB057838FAA}"/>
              </a:ext>
            </a:extLst>
          </p:cNvPr>
          <p:cNvPicPr>
            <a:picLocks noChangeAspect="1"/>
          </p:cNvPicPr>
          <p:nvPr/>
        </p:nvPicPr>
        <p:blipFill>
          <a:blip r:embed="rId4"/>
          <a:stretch>
            <a:fillRect/>
          </a:stretch>
        </p:blipFill>
        <p:spPr>
          <a:xfrm>
            <a:off x="4292771" y="3592340"/>
            <a:ext cx="2880809" cy="3027536"/>
          </a:xfrm>
          <a:prstGeom prst="rect">
            <a:avLst/>
          </a:prstGeom>
        </p:spPr>
      </p:pic>
      <p:pic>
        <p:nvPicPr>
          <p:cNvPr id="10" name="図 9">
            <a:extLst>
              <a:ext uri="{FF2B5EF4-FFF2-40B4-BE49-F238E27FC236}">
                <a16:creationId xmlns:a16="http://schemas.microsoft.com/office/drawing/2014/main" id="{E6759221-B549-22F3-0C4B-62BAB0A14EB8}"/>
              </a:ext>
            </a:extLst>
          </p:cNvPr>
          <p:cNvPicPr>
            <a:picLocks noChangeAspect="1"/>
          </p:cNvPicPr>
          <p:nvPr/>
        </p:nvPicPr>
        <p:blipFill>
          <a:blip r:embed="rId5"/>
          <a:stretch>
            <a:fillRect/>
          </a:stretch>
        </p:blipFill>
        <p:spPr>
          <a:xfrm>
            <a:off x="1016935" y="3641580"/>
            <a:ext cx="2880809" cy="2811607"/>
          </a:xfrm>
          <a:prstGeom prst="rect">
            <a:avLst/>
          </a:prstGeom>
        </p:spPr>
      </p:pic>
      <p:pic>
        <p:nvPicPr>
          <p:cNvPr id="13" name="図 12">
            <a:extLst>
              <a:ext uri="{FF2B5EF4-FFF2-40B4-BE49-F238E27FC236}">
                <a16:creationId xmlns:a16="http://schemas.microsoft.com/office/drawing/2014/main" id="{8BC674DC-C558-8029-7197-A96417DA7C03}"/>
              </a:ext>
            </a:extLst>
          </p:cNvPr>
          <p:cNvPicPr>
            <a:picLocks noChangeAspect="1"/>
          </p:cNvPicPr>
          <p:nvPr/>
        </p:nvPicPr>
        <p:blipFill>
          <a:blip r:embed="rId6"/>
          <a:stretch>
            <a:fillRect/>
          </a:stretch>
        </p:blipFill>
        <p:spPr>
          <a:xfrm>
            <a:off x="4292771" y="937544"/>
            <a:ext cx="3324612" cy="2491456"/>
          </a:xfrm>
          <a:prstGeom prst="rect">
            <a:avLst/>
          </a:prstGeom>
        </p:spPr>
      </p:pic>
    </p:spTree>
    <p:extLst>
      <p:ext uri="{BB962C8B-B14F-4D97-AF65-F5344CB8AC3E}">
        <p14:creationId xmlns:p14="http://schemas.microsoft.com/office/powerpoint/2010/main" val="274252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演習②：参考情報（ユーザ情報）</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5</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5</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sp>
        <p:nvSpPr>
          <p:cNvPr id="4" name="Rectangle 2">
            <a:extLst>
              <a:ext uri="{FF2B5EF4-FFF2-40B4-BE49-F238E27FC236}">
                <a16:creationId xmlns:a16="http://schemas.microsoft.com/office/drawing/2014/main" id="{28CBB2B4-27BB-1905-920B-C12F2623C18F}"/>
              </a:ext>
            </a:extLst>
          </p:cNvPr>
          <p:cNvSpPr>
            <a:spLocks noGrp="1" noChangeArrowheads="1"/>
          </p:cNvSpPr>
          <p:nvPr/>
        </p:nvSpPr>
        <p:spPr bwMode="auto">
          <a:xfrm>
            <a:off x="603988" y="1004245"/>
            <a:ext cx="3883139" cy="36933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82550" indent="-82550" algn="just" eaLnBrk="1" hangingPunct="1">
              <a:buFontTx/>
              <a:buNone/>
              <a:defRPr/>
            </a:pPr>
            <a:r>
              <a:rPr lang="en-US" altLang="ja-JP" b="0" u="none" dirty="0">
                <a:solidFill>
                  <a:schemeClr val="tx1"/>
                </a:solidFill>
              </a:rPr>
              <a:t>&lt;</a:t>
            </a:r>
            <a:r>
              <a:rPr lang="ja-JP" altLang="en-US" b="0" u="none" dirty="0">
                <a:solidFill>
                  <a:schemeClr val="tx1"/>
                </a:solidFill>
              </a:rPr>
              <a:t>各社アプリのインストールユーザ数</a:t>
            </a:r>
            <a:r>
              <a:rPr lang="en-US" altLang="ja-JP" b="0" u="none" dirty="0">
                <a:solidFill>
                  <a:schemeClr val="tx1"/>
                </a:solidFill>
              </a:rPr>
              <a:t>&gt;</a:t>
            </a:r>
            <a:endParaRPr lang="en-US" altLang="ja-JP" b="0" u="none" dirty="0">
              <a:solidFill>
                <a:schemeClr val="tx1"/>
              </a:solidFill>
              <a:latin typeface="+mn-lt"/>
            </a:endParaRPr>
          </a:p>
        </p:txBody>
      </p:sp>
      <p:pic>
        <p:nvPicPr>
          <p:cNvPr id="17410" name="Picture 2" descr="「セブン-イレブンアプリ」「ローソンアプリ」「ファミペイ」インストールユーザー数推移">
            <a:extLst>
              <a:ext uri="{FF2B5EF4-FFF2-40B4-BE49-F238E27FC236}">
                <a16:creationId xmlns:a16="http://schemas.microsoft.com/office/drawing/2014/main" id="{BDD6A53D-087B-A0BB-0691-2F5123317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114" y="1468184"/>
            <a:ext cx="4052888" cy="1933575"/>
          </a:xfrm>
          <a:prstGeom prst="rect">
            <a:avLst/>
          </a:prstGeom>
          <a:noFill/>
          <a:extLst>
            <a:ext uri="{909E8E84-426E-40DD-AFC4-6F175D3DCCD1}">
              <a14:hiddenFill xmlns:a14="http://schemas.microsoft.com/office/drawing/2010/main">
                <a:solidFill>
                  <a:srgbClr val="FFFFFF"/>
                </a:solidFill>
              </a14:hiddenFill>
            </a:ext>
          </a:extLst>
        </p:spPr>
      </p:pic>
      <p:pic>
        <p:nvPicPr>
          <p:cNvPr id="17412" name="Picture 4" descr="「セブン-イレブンアプリ」「ローソンアプリ」「ファミペイ」ユーザー属性／男女比">
            <a:extLst>
              <a:ext uri="{FF2B5EF4-FFF2-40B4-BE49-F238E27FC236}">
                <a16:creationId xmlns:a16="http://schemas.microsoft.com/office/drawing/2014/main" id="{C37BBF32-DD9B-499E-7BCA-AE650FB6CB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988" y="3753517"/>
            <a:ext cx="3901914" cy="241935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セブン-イレブンアプリ」「ローソンアプリ」「ファミペイ」ユーザー属性／年代">
            <a:extLst>
              <a:ext uri="{FF2B5EF4-FFF2-40B4-BE49-F238E27FC236}">
                <a16:creationId xmlns:a16="http://schemas.microsoft.com/office/drawing/2014/main" id="{0E6E26CE-B52D-BFA5-E16A-EFD1634E23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0590" y="3882542"/>
            <a:ext cx="4050592" cy="2419350"/>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descr="「セブン-イレブンアプリ」「ローソンアプリ」「ファミペイ」ユーザー属性／居住都道府県">
            <a:extLst>
              <a:ext uri="{FF2B5EF4-FFF2-40B4-BE49-F238E27FC236}">
                <a16:creationId xmlns:a16="http://schemas.microsoft.com/office/drawing/2014/main" id="{A076DA42-A2B9-4DD1-41D9-6E683FF8F0B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5543" y="1004245"/>
            <a:ext cx="3675639" cy="2031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18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1028"/>
          <p:cNvSpPr>
            <a:spLocks noChangeArrowheads="1"/>
          </p:cNvSpPr>
          <p:nvPr/>
        </p:nvSpPr>
        <p:spPr bwMode="auto">
          <a:xfrm>
            <a:off x="0" y="404813"/>
            <a:ext cx="9144000" cy="50482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ctr" eaLnBrk="1" hangingPunct="1"/>
            <a:r>
              <a:rPr lang="ja-JP" altLang="en-US" sz="2800" u="none" dirty="0">
                <a:solidFill>
                  <a:schemeClr val="tx1"/>
                </a:solidFill>
              </a:rPr>
              <a:t>演習②：ワークシート</a:t>
            </a:r>
          </a:p>
        </p:txBody>
      </p:sp>
      <p:sp>
        <p:nvSpPr>
          <p:cNvPr id="11" name="スライド番号プレースホルダ 5"/>
          <p:cNvSpPr txBox="1">
            <a:spLocks noGrp="1" noChangeArrowheads="1"/>
          </p:cNvSpPr>
          <p:nvPr/>
        </p:nvSpPr>
        <p:spPr bwMode="auto">
          <a:xfrm>
            <a:off x="8101013" y="6524625"/>
            <a:ext cx="1042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algn="r" eaLnBrk="1" hangingPunct="1"/>
            <a:fld id="{8D038B5B-9955-48C7-BE95-47B908120A79}" type="slidenum">
              <a:rPr lang="en-US" altLang="ja-JP" sz="1400" b="0" u="none">
                <a:solidFill>
                  <a:schemeClr val="tx1"/>
                </a:solidFill>
              </a:rPr>
              <a:pPr algn="r" eaLnBrk="1" hangingPunct="1"/>
              <a:t>6</a:t>
            </a:fld>
            <a:endParaRPr lang="en-US" altLang="ja-JP" sz="1400" b="0" u="none" dirty="0">
              <a:solidFill>
                <a:schemeClr val="tx1"/>
              </a:solidFill>
            </a:endParaRPr>
          </a:p>
        </p:txBody>
      </p:sp>
      <p:sp>
        <p:nvSpPr>
          <p:cNvPr id="2" name="スライド番号プレースホルダー 1"/>
          <p:cNvSpPr>
            <a:spLocks noGrp="1"/>
          </p:cNvSpPr>
          <p:nvPr>
            <p:ph type="sldNum" sz="quarter" idx="12"/>
          </p:nvPr>
        </p:nvSpPr>
        <p:spPr/>
        <p:txBody>
          <a:bodyPr/>
          <a:lstStyle/>
          <a:p>
            <a:pPr>
              <a:defRPr/>
            </a:pPr>
            <a:fld id="{19030402-8D10-47A3-A37D-55D61CF488AF}" type="slidenum">
              <a:rPr lang="en-US" altLang="ja-JP" smtClean="0"/>
              <a:pPr>
                <a:defRPr/>
              </a:pPr>
              <a:t>6</a:t>
            </a:fld>
            <a:endParaRPr lang="en-US" altLang="ja-JP" dirty="0"/>
          </a:p>
        </p:txBody>
      </p:sp>
      <p:sp>
        <p:nvSpPr>
          <p:cNvPr id="29" name="日付プレースホルダー 1"/>
          <p:cNvSpPr txBox="1">
            <a:spLocks/>
          </p:cNvSpPr>
          <p:nvPr/>
        </p:nvSpPr>
        <p:spPr bwMode="auto">
          <a:xfrm>
            <a:off x="0" y="6524625"/>
            <a:ext cx="21621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b="1" u="sng">
                <a:solidFill>
                  <a:srgbClr val="FF0000"/>
                </a:solidFill>
                <a:latin typeface="Arial" pitchFamily="34" charset="0"/>
                <a:ea typeface="ＭＳ Ｐゴシック" pitchFamily="50" charset="-128"/>
              </a:defRPr>
            </a:lvl1pPr>
            <a:lvl2pPr marL="742950" indent="-285750" eaLnBrk="0" hangingPunct="0">
              <a:defRPr b="1" u="sng">
                <a:solidFill>
                  <a:srgbClr val="FF0000"/>
                </a:solidFill>
                <a:latin typeface="Arial" pitchFamily="34" charset="0"/>
                <a:ea typeface="ＭＳ Ｐゴシック" pitchFamily="50" charset="-128"/>
              </a:defRPr>
            </a:lvl2pPr>
            <a:lvl3pPr marL="1143000" indent="-228600" eaLnBrk="0" hangingPunct="0">
              <a:defRPr b="1" u="sng">
                <a:solidFill>
                  <a:srgbClr val="FF0000"/>
                </a:solidFill>
                <a:latin typeface="Arial" pitchFamily="34" charset="0"/>
                <a:ea typeface="ＭＳ Ｐゴシック" pitchFamily="50" charset="-128"/>
              </a:defRPr>
            </a:lvl3pPr>
            <a:lvl4pPr marL="1600200" indent="-228600" eaLnBrk="0" hangingPunct="0">
              <a:defRPr b="1" u="sng">
                <a:solidFill>
                  <a:srgbClr val="FF0000"/>
                </a:solidFill>
                <a:latin typeface="Arial" pitchFamily="34" charset="0"/>
                <a:ea typeface="ＭＳ Ｐゴシック" pitchFamily="50" charset="-128"/>
              </a:defRPr>
            </a:lvl4pPr>
            <a:lvl5pPr marL="2057400" indent="-228600" eaLnBrk="0" hangingPunct="0">
              <a:defRPr b="1" u="sng">
                <a:solidFill>
                  <a:srgbClr val="FF0000"/>
                </a:solidFill>
                <a:latin typeface="Arial" pitchFamily="34" charset="0"/>
                <a:ea typeface="ＭＳ Ｐゴシック" pitchFamily="50" charset="-128"/>
              </a:defRPr>
            </a:lvl5pPr>
            <a:lvl6pPr marL="25146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6pPr>
            <a:lvl7pPr marL="29718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7pPr>
            <a:lvl8pPr marL="34290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8pPr>
            <a:lvl9pPr marL="3886200" indent="-228600" eaLnBrk="0" fontAlgn="base" hangingPunct="0">
              <a:spcBef>
                <a:spcPct val="0"/>
              </a:spcBef>
              <a:spcAft>
                <a:spcPct val="0"/>
              </a:spcAft>
              <a:defRPr b="1" u="sng">
                <a:solidFill>
                  <a:srgbClr val="FF0000"/>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chemeClr val="tx1"/>
                </a:solidFill>
                <a:effectLst/>
                <a:uLnTx/>
                <a:uFillTx/>
                <a:latin typeface="Arial" pitchFamily="34" charset="0"/>
                <a:ea typeface="ＭＳ Ｐゴシック" pitchFamily="50" charset="-128"/>
                <a:cs typeface="+mn-cs"/>
              </a:rPr>
              <a:t>2019/2/9(Sat)</a:t>
            </a:r>
            <a:endParaRPr kumimoji="1" lang="ja-JP" altLang="en-US" sz="1400" b="0" i="0" u="none" strike="noStrike" kern="1200" cap="none" spc="0" normalizeH="0" baseline="0" noProof="0" dirty="0">
              <a:ln>
                <a:noFill/>
              </a:ln>
              <a:solidFill>
                <a:schemeClr val="tx1"/>
              </a:solidFill>
              <a:effectLst/>
              <a:uLnTx/>
              <a:uFillTx/>
              <a:latin typeface="Arial" pitchFamily="34" charset="0"/>
              <a:ea typeface="ＭＳ Ｐゴシック" pitchFamily="50" charset="-128"/>
              <a:cs typeface="+mn-cs"/>
            </a:endParaRPr>
          </a:p>
        </p:txBody>
      </p:sp>
      <p:graphicFrame>
        <p:nvGraphicFramePr>
          <p:cNvPr id="4" name="表 4">
            <a:extLst>
              <a:ext uri="{FF2B5EF4-FFF2-40B4-BE49-F238E27FC236}">
                <a16:creationId xmlns:a16="http://schemas.microsoft.com/office/drawing/2014/main" id="{823C49DD-446C-859B-AEE5-A4801F0FD25F}"/>
              </a:ext>
            </a:extLst>
          </p:cNvPr>
          <p:cNvGraphicFramePr>
            <a:graphicFrameLocks noGrp="1"/>
          </p:cNvGraphicFramePr>
          <p:nvPr>
            <p:extLst>
              <p:ext uri="{D42A27DB-BD31-4B8C-83A1-F6EECF244321}">
                <p14:modId xmlns:p14="http://schemas.microsoft.com/office/powerpoint/2010/main" val="789820528"/>
              </p:ext>
            </p:extLst>
          </p:nvPr>
        </p:nvGraphicFramePr>
        <p:xfrm>
          <a:off x="277905" y="1176032"/>
          <a:ext cx="8471648" cy="4991688"/>
        </p:xfrm>
        <a:graphic>
          <a:graphicData uri="http://schemas.openxmlformats.org/drawingml/2006/table">
            <a:tbl>
              <a:tblPr firstRow="1" bandRow="1">
                <a:tableStyleId>{93296810-A885-4BE3-A3E7-6D5BEEA58F35}</a:tableStyleId>
              </a:tblPr>
              <a:tblGrid>
                <a:gridCol w="600636">
                  <a:extLst>
                    <a:ext uri="{9D8B030D-6E8A-4147-A177-3AD203B41FA5}">
                      <a16:colId xmlns:a16="http://schemas.microsoft.com/office/drawing/2014/main" val="1484847219"/>
                    </a:ext>
                  </a:extLst>
                </a:gridCol>
                <a:gridCol w="2328294">
                  <a:extLst>
                    <a:ext uri="{9D8B030D-6E8A-4147-A177-3AD203B41FA5}">
                      <a16:colId xmlns:a16="http://schemas.microsoft.com/office/drawing/2014/main" val="2128124490"/>
                    </a:ext>
                  </a:extLst>
                </a:gridCol>
                <a:gridCol w="2409879">
                  <a:extLst>
                    <a:ext uri="{9D8B030D-6E8A-4147-A177-3AD203B41FA5}">
                      <a16:colId xmlns:a16="http://schemas.microsoft.com/office/drawing/2014/main" val="583777668"/>
                    </a:ext>
                  </a:extLst>
                </a:gridCol>
                <a:gridCol w="3132839">
                  <a:extLst>
                    <a:ext uri="{9D8B030D-6E8A-4147-A177-3AD203B41FA5}">
                      <a16:colId xmlns:a16="http://schemas.microsoft.com/office/drawing/2014/main" val="2472591943"/>
                    </a:ext>
                  </a:extLst>
                </a:gridCol>
              </a:tblGrid>
              <a:tr h="623961">
                <a:tc>
                  <a:txBody>
                    <a:bodyPr/>
                    <a:lstStyle/>
                    <a:p>
                      <a:r>
                        <a:rPr kumimoji="1" lang="en-US" altLang="ja-JP" sz="1800" dirty="0"/>
                        <a:t>#</a:t>
                      </a:r>
                      <a:endParaRPr kumimoji="1" lang="ja-JP" altLang="en-US" sz="1800" dirty="0"/>
                    </a:p>
                  </a:txBody>
                  <a:tcPr marL="122906" marR="122906" marT="61453" marB="61453"/>
                </a:tc>
                <a:tc>
                  <a:txBody>
                    <a:bodyPr/>
                    <a:lstStyle/>
                    <a:p>
                      <a:r>
                        <a:rPr kumimoji="1" lang="ja-JP" altLang="en-US" sz="1800" dirty="0"/>
                        <a:t>機能</a:t>
                      </a:r>
                    </a:p>
                  </a:txBody>
                  <a:tcPr marL="122906" marR="122906" marT="61453" marB="61453"/>
                </a:tc>
                <a:tc>
                  <a:txBody>
                    <a:bodyPr/>
                    <a:lstStyle/>
                    <a:p>
                      <a:r>
                        <a:rPr kumimoji="1" lang="ja-JP" altLang="en-US" sz="1800" dirty="0"/>
                        <a:t>概要</a:t>
                      </a:r>
                    </a:p>
                  </a:txBody>
                  <a:tcPr marL="122906" marR="122906" marT="61453" marB="61453"/>
                </a:tc>
                <a:tc>
                  <a:txBody>
                    <a:bodyPr/>
                    <a:lstStyle/>
                    <a:p>
                      <a:r>
                        <a:rPr kumimoji="1" lang="ja-JP" altLang="en-US" sz="1800" dirty="0"/>
                        <a:t>理由</a:t>
                      </a:r>
                    </a:p>
                  </a:txBody>
                  <a:tcPr marL="122906" marR="122906" marT="61453" marB="61453"/>
                </a:tc>
                <a:extLst>
                  <a:ext uri="{0D108BD9-81ED-4DB2-BD59-A6C34878D82A}">
                    <a16:rowId xmlns:a16="http://schemas.microsoft.com/office/drawing/2014/main" val="255208043"/>
                  </a:ext>
                </a:extLst>
              </a:tr>
              <a:tr h="623961">
                <a:tc>
                  <a:txBody>
                    <a:bodyPr/>
                    <a:lstStyle/>
                    <a:p>
                      <a:r>
                        <a:rPr kumimoji="1" lang="en-US" altLang="ja-JP" sz="1800" dirty="0"/>
                        <a:t>1</a:t>
                      </a:r>
                      <a:endParaRPr kumimoji="1" lang="ja-JP" altLang="en-US" sz="1800" dirty="0"/>
                    </a:p>
                  </a:txBody>
                  <a:tcPr marL="122906" marR="122906" marT="61453" marB="61453"/>
                </a:tc>
                <a:tc>
                  <a:txBody>
                    <a:bodyPr/>
                    <a:lstStyle/>
                    <a:p>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dirty="0"/>
                    </a:p>
                  </a:txBody>
                  <a:tcPr marL="122906" marR="122906" marT="61453" marB="61453"/>
                </a:tc>
                <a:extLst>
                  <a:ext uri="{0D108BD9-81ED-4DB2-BD59-A6C34878D82A}">
                    <a16:rowId xmlns:a16="http://schemas.microsoft.com/office/drawing/2014/main" val="3716179781"/>
                  </a:ext>
                </a:extLst>
              </a:tr>
              <a:tr h="623961">
                <a:tc>
                  <a:txBody>
                    <a:bodyPr/>
                    <a:lstStyle/>
                    <a:p>
                      <a:r>
                        <a:rPr kumimoji="1" lang="en-US" altLang="ja-JP" sz="1800" dirty="0"/>
                        <a:t>2</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dirty="0"/>
                    </a:p>
                  </a:txBody>
                  <a:tcPr marL="122906" marR="122906" marT="61453" marB="61453"/>
                </a:tc>
                <a:tc>
                  <a:txBody>
                    <a:bodyPr/>
                    <a:lstStyle/>
                    <a:p>
                      <a:endParaRPr kumimoji="1" lang="ja-JP" altLang="en-US" sz="1800" dirty="0"/>
                    </a:p>
                  </a:txBody>
                  <a:tcPr marL="122906" marR="122906" marT="61453" marB="61453"/>
                </a:tc>
                <a:extLst>
                  <a:ext uri="{0D108BD9-81ED-4DB2-BD59-A6C34878D82A}">
                    <a16:rowId xmlns:a16="http://schemas.microsoft.com/office/drawing/2014/main" val="827548166"/>
                  </a:ext>
                </a:extLst>
              </a:tr>
              <a:tr h="623961">
                <a:tc>
                  <a:txBody>
                    <a:bodyPr/>
                    <a:lstStyle/>
                    <a:p>
                      <a:r>
                        <a:rPr kumimoji="1" lang="en-US" altLang="ja-JP" sz="1800" dirty="0"/>
                        <a:t>3</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extLst>
                  <a:ext uri="{0D108BD9-81ED-4DB2-BD59-A6C34878D82A}">
                    <a16:rowId xmlns:a16="http://schemas.microsoft.com/office/drawing/2014/main" val="2117750708"/>
                  </a:ext>
                </a:extLst>
              </a:tr>
              <a:tr h="623961">
                <a:tc>
                  <a:txBody>
                    <a:bodyPr/>
                    <a:lstStyle/>
                    <a:p>
                      <a:r>
                        <a:rPr kumimoji="1" lang="en-US" altLang="ja-JP" sz="1800" dirty="0"/>
                        <a:t>4</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extLst>
                  <a:ext uri="{0D108BD9-81ED-4DB2-BD59-A6C34878D82A}">
                    <a16:rowId xmlns:a16="http://schemas.microsoft.com/office/drawing/2014/main" val="183435601"/>
                  </a:ext>
                </a:extLst>
              </a:tr>
              <a:tr h="623961">
                <a:tc>
                  <a:txBody>
                    <a:bodyPr/>
                    <a:lstStyle/>
                    <a:p>
                      <a:r>
                        <a:rPr kumimoji="1" lang="en-US" altLang="ja-JP" sz="1800" dirty="0"/>
                        <a:t>5</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extLst>
                  <a:ext uri="{0D108BD9-81ED-4DB2-BD59-A6C34878D82A}">
                    <a16:rowId xmlns:a16="http://schemas.microsoft.com/office/drawing/2014/main" val="2657850015"/>
                  </a:ext>
                </a:extLst>
              </a:tr>
              <a:tr h="623961">
                <a:tc>
                  <a:txBody>
                    <a:bodyPr/>
                    <a:lstStyle/>
                    <a:p>
                      <a:r>
                        <a:rPr kumimoji="1" lang="en-US" altLang="ja-JP" sz="1800" dirty="0"/>
                        <a:t>6</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extLst>
                  <a:ext uri="{0D108BD9-81ED-4DB2-BD59-A6C34878D82A}">
                    <a16:rowId xmlns:a16="http://schemas.microsoft.com/office/drawing/2014/main" val="3366047933"/>
                  </a:ext>
                </a:extLst>
              </a:tr>
              <a:tr h="623961">
                <a:tc>
                  <a:txBody>
                    <a:bodyPr/>
                    <a:lstStyle/>
                    <a:p>
                      <a:r>
                        <a:rPr kumimoji="1" lang="en-US" altLang="ja-JP" sz="1800" dirty="0"/>
                        <a:t>7</a:t>
                      </a:r>
                      <a:endParaRPr kumimoji="1" lang="ja-JP" altLang="en-US" sz="1800" dirty="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a:p>
                  </a:txBody>
                  <a:tcPr marL="122906" marR="122906" marT="61453" marB="61453"/>
                </a:tc>
                <a:tc>
                  <a:txBody>
                    <a:bodyPr/>
                    <a:lstStyle/>
                    <a:p>
                      <a:endParaRPr kumimoji="1" lang="ja-JP" altLang="en-US" sz="1800" dirty="0"/>
                    </a:p>
                  </a:txBody>
                  <a:tcPr marL="122906" marR="122906" marT="61453" marB="61453"/>
                </a:tc>
                <a:extLst>
                  <a:ext uri="{0D108BD9-81ED-4DB2-BD59-A6C34878D82A}">
                    <a16:rowId xmlns:a16="http://schemas.microsoft.com/office/drawing/2014/main" val="1469763343"/>
                  </a:ext>
                </a:extLst>
              </a:tr>
            </a:tbl>
          </a:graphicData>
        </a:graphic>
      </p:graphicFrame>
    </p:spTree>
    <p:extLst>
      <p:ext uri="{BB962C8B-B14F-4D97-AF65-F5344CB8AC3E}">
        <p14:creationId xmlns:p14="http://schemas.microsoft.com/office/powerpoint/2010/main" val="411047009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ja-JP" sz="1800" b="1" i="0" u="sng" strike="noStrike" cap="none" normalizeH="0" baseline="0" smtClean="0">
            <a:ln>
              <a:noFill/>
            </a:ln>
            <a:solidFill>
              <a:srgbClr val="FF0000"/>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ja-JP" sz="1800" b="1" i="0" u="sng" strike="noStrike" cap="none" normalizeH="0" baseline="0" smtClean="0">
            <a:ln>
              <a:noFill/>
            </a:ln>
            <a:solidFill>
              <a:srgbClr val="FF0000"/>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58743</TotalTime>
  <Pages>0</Pages>
  <Words>479</Words>
  <Characters>0</Characters>
  <Application>Microsoft Office PowerPoint</Application>
  <DocSecurity>0</DocSecurity>
  <PresentationFormat>画面に合わせる (4:3)</PresentationFormat>
  <Lines>0</Lines>
  <Paragraphs>92</Paragraphs>
  <Slides>6</Slides>
  <Notes>6</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6</vt:i4>
      </vt:variant>
    </vt:vector>
  </HeadingPairs>
  <TitlesOfParts>
    <vt:vector size="8" baseType="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KRI-HPH</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JSPE 「鬼に金棒、PEにPMP」 鬼金CPD２００６  Course No. 1858 JSPE 04</dc:title>
  <dc:creator>SAKAI</dc:creator>
  <cp:lastModifiedBy>Nishikubo Tokoh</cp:lastModifiedBy>
  <cp:revision>1117</cp:revision>
  <cp:lastPrinted>2015-06-10T05:09:52Z</cp:lastPrinted>
  <dcterms:created xsi:type="dcterms:W3CDTF">2006-05-01T04:05:07Z</dcterms:created>
  <dcterms:modified xsi:type="dcterms:W3CDTF">2023-01-27T23:38:07Z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1041-6.4.0.1900</vt:lpwstr>
  </property>
</Properties>
</file>