
<file path=[Content_Types].xml><?xml version="1.0" encoding="utf-8"?>
<Types xmlns="http://schemas.openxmlformats.org/package/2006/content-types">
  <Default Extension="gif" ContentType="image/gi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8"/>
  </p:notesMasterIdLst>
  <p:handoutMasterIdLst>
    <p:handoutMasterId r:id="rId9"/>
  </p:handoutMasterIdLst>
  <p:sldIdLst>
    <p:sldId id="676" r:id="rId2"/>
    <p:sldId id="695" r:id="rId3"/>
    <p:sldId id="687" r:id="rId4"/>
    <p:sldId id="688" r:id="rId5"/>
    <p:sldId id="689" r:id="rId6"/>
    <p:sldId id="699" r:id="rId7"/>
  </p:sldIdLst>
  <p:sldSz cx="9144000" cy="6858000" type="screen4x3"/>
  <p:notesSz cx="6797675" cy="9926638"/>
  <p:defaultTextStyle>
    <a:defPPr>
      <a:defRPr lang="ja-JP"/>
    </a:defPPr>
    <a:lvl1pPr algn="l" rtl="0" fontAlgn="base">
      <a:spcBef>
        <a:spcPct val="0"/>
      </a:spcBef>
      <a:spcAft>
        <a:spcPct val="0"/>
      </a:spcAft>
      <a:defRPr b="1" u="sng" kern="1200">
        <a:solidFill>
          <a:srgbClr val="FF0000"/>
        </a:solidFill>
        <a:latin typeface="Arial" pitchFamily="34" charset="0"/>
        <a:ea typeface="ＭＳ Ｐゴシック" pitchFamily="50" charset="-128"/>
        <a:cs typeface="+mn-cs"/>
      </a:defRPr>
    </a:lvl1pPr>
    <a:lvl2pPr marL="457200" algn="l" rtl="0" fontAlgn="base">
      <a:spcBef>
        <a:spcPct val="0"/>
      </a:spcBef>
      <a:spcAft>
        <a:spcPct val="0"/>
      </a:spcAft>
      <a:defRPr b="1" u="sng" kern="1200">
        <a:solidFill>
          <a:srgbClr val="FF0000"/>
        </a:solidFill>
        <a:latin typeface="Arial" pitchFamily="34" charset="0"/>
        <a:ea typeface="ＭＳ Ｐゴシック" pitchFamily="50" charset="-128"/>
        <a:cs typeface="+mn-cs"/>
      </a:defRPr>
    </a:lvl2pPr>
    <a:lvl3pPr marL="914400" algn="l" rtl="0" fontAlgn="base">
      <a:spcBef>
        <a:spcPct val="0"/>
      </a:spcBef>
      <a:spcAft>
        <a:spcPct val="0"/>
      </a:spcAft>
      <a:defRPr b="1" u="sng" kern="1200">
        <a:solidFill>
          <a:srgbClr val="FF0000"/>
        </a:solidFill>
        <a:latin typeface="Arial" pitchFamily="34" charset="0"/>
        <a:ea typeface="ＭＳ Ｐゴシック" pitchFamily="50" charset="-128"/>
        <a:cs typeface="+mn-cs"/>
      </a:defRPr>
    </a:lvl3pPr>
    <a:lvl4pPr marL="1371600" algn="l" rtl="0" fontAlgn="base">
      <a:spcBef>
        <a:spcPct val="0"/>
      </a:spcBef>
      <a:spcAft>
        <a:spcPct val="0"/>
      </a:spcAft>
      <a:defRPr b="1" u="sng" kern="1200">
        <a:solidFill>
          <a:srgbClr val="FF0000"/>
        </a:solidFill>
        <a:latin typeface="Arial" pitchFamily="34" charset="0"/>
        <a:ea typeface="ＭＳ Ｐゴシック" pitchFamily="50" charset="-128"/>
        <a:cs typeface="+mn-cs"/>
      </a:defRPr>
    </a:lvl4pPr>
    <a:lvl5pPr marL="1828800" algn="l" rtl="0" fontAlgn="base">
      <a:spcBef>
        <a:spcPct val="0"/>
      </a:spcBef>
      <a:spcAft>
        <a:spcPct val="0"/>
      </a:spcAft>
      <a:defRPr b="1" u="sng" kern="1200">
        <a:solidFill>
          <a:srgbClr val="FF0000"/>
        </a:solidFill>
        <a:latin typeface="Arial" pitchFamily="34" charset="0"/>
        <a:ea typeface="ＭＳ Ｐゴシック" pitchFamily="50" charset="-128"/>
        <a:cs typeface="+mn-cs"/>
      </a:defRPr>
    </a:lvl5pPr>
    <a:lvl6pPr marL="2286000" algn="l" defTabSz="914400" rtl="0" eaLnBrk="1" latinLnBrk="0" hangingPunct="1">
      <a:defRPr b="1" u="sng" kern="1200">
        <a:solidFill>
          <a:srgbClr val="FF0000"/>
        </a:solidFill>
        <a:latin typeface="Arial" pitchFamily="34" charset="0"/>
        <a:ea typeface="ＭＳ Ｐゴシック" pitchFamily="50" charset="-128"/>
        <a:cs typeface="+mn-cs"/>
      </a:defRPr>
    </a:lvl6pPr>
    <a:lvl7pPr marL="2743200" algn="l" defTabSz="914400" rtl="0" eaLnBrk="1" latinLnBrk="0" hangingPunct="1">
      <a:defRPr b="1" u="sng" kern="1200">
        <a:solidFill>
          <a:srgbClr val="FF0000"/>
        </a:solidFill>
        <a:latin typeface="Arial" pitchFamily="34" charset="0"/>
        <a:ea typeface="ＭＳ Ｐゴシック" pitchFamily="50" charset="-128"/>
        <a:cs typeface="+mn-cs"/>
      </a:defRPr>
    </a:lvl7pPr>
    <a:lvl8pPr marL="3200400" algn="l" defTabSz="914400" rtl="0" eaLnBrk="1" latinLnBrk="0" hangingPunct="1">
      <a:defRPr b="1" u="sng" kern="1200">
        <a:solidFill>
          <a:srgbClr val="FF0000"/>
        </a:solidFill>
        <a:latin typeface="Arial" pitchFamily="34" charset="0"/>
        <a:ea typeface="ＭＳ Ｐゴシック" pitchFamily="50" charset="-128"/>
        <a:cs typeface="+mn-cs"/>
      </a:defRPr>
    </a:lvl8pPr>
    <a:lvl9pPr marL="3657600" algn="l" defTabSz="914400" rtl="0" eaLnBrk="1" latinLnBrk="0" hangingPunct="1">
      <a:defRPr b="1" u="sng" kern="1200">
        <a:solidFill>
          <a:srgbClr val="FF0000"/>
        </a:solidFill>
        <a:latin typeface="Arial" pitchFamily="34" charset="0"/>
        <a:ea typeface="ＭＳ Ｐゴシック" pitchFamily="50" charset="-128"/>
        <a:cs typeface="+mn-cs"/>
      </a:defRPr>
    </a:lvl9pPr>
  </p:defaultTextStyle>
  <p:extLst>
    <p:ext uri="{EFAFB233-063F-42B5-8137-9DF3F51BA10A}">
      <p15:sldGuideLst xmlns:p15="http://schemas.microsoft.com/office/powerpoint/2012/main">
        <p15:guide id="1" orient="horz" pos="2460">
          <p15:clr>
            <a:srgbClr val="A4A3A4"/>
          </p15:clr>
        </p15:guide>
        <p15:guide id="2" pos="4783">
          <p15:clr>
            <a:srgbClr val="A4A3A4"/>
          </p15:clr>
        </p15:guide>
        <p15:guide id="3" orient="horz" pos="2161">
          <p15:clr>
            <a:srgbClr val="A4A3A4"/>
          </p15:clr>
        </p15:guide>
        <p15:guide id="4" pos="2886">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33CC"/>
    <a:srgbClr val="FFCCFF"/>
    <a:srgbClr val="FF00FF"/>
    <a:srgbClr val="FFFF66"/>
    <a:srgbClr val="FF0000"/>
    <a:srgbClr val="FF3399"/>
    <a:srgbClr val="66FFFF"/>
    <a:srgbClr val="CCFFFF"/>
    <a:srgbClr val="FF0066"/>
    <a:srgbClr val="CC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2F62141-E354-4F50-852E-9D8AA988A8D1}" v="4" dt="2023-01-22T07:35:26.550"/>
  </p1510:revLst>
</p1510:revInfo>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6E25E649-3F16-4E02-A733-19D2CDBF48F0}" styleName="中間スタイル 3 - アクセント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EB344D84-9AFB-497E-A393-DC336BA19D2E}" styleName="中間スタイル 3 - アクセント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85BE263C-DBD7-4A20-BB59-AAB30ACAA65A}" styleName="中間スタイル 3 - アクセント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EB9631B5-78F2-41C9-869B-9F39066F8104}" styleName="中間スタイル 3 - アクセント 4">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4"/>
          </a:solidFill>
        </a:fill>
      </a:tcStyle>
    </a:lastCol>
    <a:firstCol>
      <a:tcTxStyle b="on">
        <a:fontRef idx="minor">
          <a:scrgbClr r="0" g="0" b="0"/>
        </a:fontRef>
        <a:schemeClr val="lt1"/>
      </a:tcTxStyle>
      <a:tcStyle>
        <a:tcBdr/>
        <a:fill>
          <a:solidFill>
            <a:schemeClr val="accent4"/>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4"/>
          </a:solidFill>
        </a:fill>
      </a:tcStyle>
    </a:firstRow>
  </a:tblStyle>
  <a:tblStyle styleId="{74C1A8A3-306A-4EB7-A6B1-4F7E0EB9C5D6}" styleName="中間スタイル 3 - アクセント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D7AC3CCA-C797-4891-BE02-D94E43425B78}" styleName="スタイル (中間)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69CF1AB2-1976-4502-BF36-3FF5EA218861}" styleName="中間スタイル 4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8A107856-5554-42FB-B03E-39F5DBC370BA}" styleName="中間スタイル 4 - アクセント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1129" autoAdjust="0"/>
    <p:restoredTop sz="94270" autoAdjust="0"/>
  </p:normalViewPr>
  <p:slideViewPr>
    <p:cSldViewPr snapToGrid="0">
      <p:cViewPr varScale="1">
        <p:scale>
          <a:sx n="107" d="100"/>
          <a:sy n="107" d="100"/>
        </p:scale>
        <p:origin x="126" y="432"/>
      </p:cViewPr>
      <p:guideLst>
        <p:guide orient="horz" pos="2460"/>
        <p:guide pos="4783"/>
        <p:guide orient="horz" pos="2161"/>
        <p:guide pos="2886"/>
      </p:guideLst>
    </p:cSldViewPr>
  </p:slideViewPr>
  <p:outlineViewPr>
    <p:cViewPr>
      <p:scale>
        <a:sx n="33" d="100"/>
        <a:sy n="33" d="100"/>
      </p:scale>
      <p:origin x="0" y="0"/>
    </p:cViewPr>
  </p:outlineViewPr>
  <p:notesTextViewPr>
    <p:cViewPr>
      <p:scale>
        <a:sx n="1" d="1"/>
        <a:sy n="1" d="1"/>
      </p:scale>
      <p:origin x="0" y="0"/>
    </p:cViewPr>
  </p:notesTextViewPr>
  <p:gridSpacing cx="45003" cy="45003"/>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 Id="rId14" Type="http://schemas.microsoft.com/office/2015/10/relationships/revisionInfo" Target="revisionInfo.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6247" cy="496732"/>
          </a:xfrm>
          <a:prstGeom prst="rect">
            <a:avLst/>
          </a:prstGeom>
        </p:spPr>
        <p:txBody>
          <a:bodyPr vert="horz" lIns="92108" tIns="46054" rIns="92108" bIns="46054" rtlCol="0"/>
          <a:lstStyle>
            <a:lvl1pPr algn="l">
              <a:defRPr kumimoji="1" sz="1200">
                <a:latin typeface="Arial" pitchFamily="34" charset="0"/>
                <a:ea typeface="ＭＳ Ｐゴシック" pitchFamily="50" charset="-128"/>
              </a:defRPr>
            </a:lvl1pPr>
          </a:lstStyle>
          <a:p>
            <a:pPr>
              <a:defRPr/>
            </a:pPr>
            <a:r>
              <a:rPr lang="en-US" altLang="ja-JP"/>
              <a:t>JSPE </a:t>
            </a:r>
            <a:r>
              <a:rPr lang="ja-JP" altLang="en-US"/>
              <a:t>鬼金</a:t>
            </a:r>
            <a:r>
              <a:rPr lang="en-US" altLang="ja-JP"/>
              <a:t>CPD2017</a:t>
            </a:r>
            <a:endParaRPr lang="ja-JP" altLang="en-US" dirty="0"/>
          </a:p>
        </p:txBody>
      </p:sp>
      <p:sp>
        <p:nvSpPr>
          <p:cNvPr id="3" name="日付プレースホルダー 2"/>
          <p:cNvSpPr>
            <a:spLocks noGrp="1"/>
          </p:cNvSpPr>
          <p:nvPr>
            <p:ph type="dt" sz="quarter" idx="1"/>
          </p:nvPr>
        </p:nvSpPr>
        <p:spPr>
          <a:xfrm>
            <a:off x="3849826" y="0"/>
            <a:ext cx="2946246" cy="496732"/>
          </a:xfrm>
          <a:prstGeom prst="rect">
            <a:avLst/>
          </a:prstGeom>
        </p:spPr>
        <p:txBody>
          <a:bodyPr vert="horz" lIns="92108" tIns="46054" rIns="92108" bIns="46054" rtlCol="0"/>
          <a:lstStyle>
            <a:lvl1pPr algn="r">
              <a:defRPr kumimoji="1" sz="1200">
                <a:latin typeface="Arial" pitchFamily="34" charset="0"/>
                <a:ea typeface="ＭＳ Ｐゴシック" pitchFamily="50" charset="-128"/>
              </a:defRPr>
            </a:lvl1pPr>
          </a:lstStyle>
          <a:p>
            <a:pPr>
              <a:defRPr/>
            </a:pPr>
            <a:fld id="{E7AF461C-4B43-44EA-A4A7-FCFF8A7D3135}" type="datetimeFigureOut">
              <a:rPr lang="ja-JP" altLang="en-US"/>
              <a:pPr>
                <a:defRPr/>
              </a:pPr>
              <a:t>2023/1/28</a:t>
            </a:fld>
            <a:endParaRPr lang="ja-JP" altLang="en-US" dirty="0"/>
          </a:p>
        </p:txBody>
      </p:sp>
      <p:sp>
        <p:nvSpPr>
          <p:cNvPr id="4" name="フッター プレースホルダー 3"/>
          <p:cNvSpPr>
            <a:spLocks noGrp="1"/>
          </p:cNvSpPr>
          <p:nvPr>
            <p:ph type="ftr" sz="quarter" idx="2"/>
          </p:nvPr>
        </p:nvSpPr>
        <p:spPr>
          <a:xfrm>
            <a:off x="0" y="9428309"/>
            <a:ext cx="2946247" cy="496731"/>
          </a:xfrm>
          <a:prstGeom prst="rect">
            <a:avLst/>
          </a:prstGeom>
        </p:spPr>
        <p:txBody>
          <a:bodyPr vert="horz" lIns="92108" tIns="46054" rIns="92108" bIns="46054" rtlCol="0" anchor="b"/>
          <a:lstStyle>
            <a:lvl1pPr algn="l">
              <a:defRPr kumimoji="1" sz="1200">
                <a:latin typeface="Arial" pitchFamily="34" charset="0"/>
                <a:ea typeface="ＭＳ Ｐゴシック" pitchFamily="50" charset="-128"/>
              </a:defRPr>
            </a:lvl1pPr>
          </a:lstStyle>
          <a:p>
            <a:pPr>
              <a:defRPr/>
            </a:pPr>
            <a:r>
              <a:rPr lang="en-US" altLang="ja-JP"/>
              <a:t>2017/7/29(Sat.)</a:t>
            </a:r>
            <a:endParaRPr lang="ja-JP" altLang="en-US" dirty="0"/>
          </a:p>
        </p:txBody>
      </p:sp>
      <p:sp>
        <p:nvSpPr>
          <p:cNvPr id="5" name="スライド番号プレースホルダー 4"/>
          <p:cNvSpPr>
            <a:spLocks noGrp="1"/>
          </p:cNvSpPr>
          <p:nvPr>
            <p:ph type="sldNum" sz="quarter" idx="3"/>
          </p:nvPr>
        </p:nvSpPr>
        <p:spPr>
          <a:xfrm>
            <a:off x="3849826" y="9428309"/>
            <a:ext cx="2946246" cy="496731"/>
          </a:xfrm>
          <a:prstGeom prst="rect">
            <a:avLst/>
          </a:prstGeom>
        </p:spPr>
        <p:txBody>
          <a:bodyPr vert="horz" lIns="92108" tIns="46054" rIns="92108" bIns="46054" rtlCol="0" anchor="b"/>
          <a:lstStyle>
            <a:lvl1pPr algn="r">
              <a:defRPr kumimoji="1" sz="1200">
                <a:latin typeface="Arial" pitchFamily="34" charset="0"/>
                <a:ea typeface="ＭＳ Ｐゴシック" pitchFamily="50" charset="-128"/>
              </a:defRPr>
            </a:lvl1pPr>
          </a:lstStyle>
          <a:p>
            <a:pPr>
              <a:defRPr/>
            </a:pPr>
            <a:fld id="{938CBCD9-2E81-4DE0-BA47-A8F76CE94004}" type="slidenum">
              <a:rPr lang="ja-JP" altLang="en-US"/>
              <a:pPr>
                <a:defRPr/>
              </a:pPr>
              <a:t>‹#›</a:t>
            </a:fld>
            <a:endParaRPr lang="ja-JP" altLang="en-US" dirty="0"/>
          </a:p>
        </p:txBody>
      </p:sp>
    </p:spTree>
    <p:extLst>
      <p:ext uri="{BB962C8B-B14F-4D97-AF65-F5344CB8AC3E}">
        <p14:creationId xmlns:p14="http://schemas.microsoft.com/office/powerpoint/2010/main" val="1079662005"/>
      </p:ext>
    </p:extLst>
  </p:cSld>
  <p:clrMap bg1="lt1" tx1="dk1" bg2="lt2" tx2="dk2" accent1="accent1" accent2="accent2" accent3="accent3" accent4="accent4" accent5="accent5" accent6="accent6" hlink="hlink" folHlink="folHlink"/>
  <p:hf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bwMode="auto">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0" y="0"/>
            <a:ext cx="2946247" cy="4967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08" tIns="46054" rIns="92108" bIns="46054" numCol="1" anchor="t" anchorCtr="0" compatLnSpc="1">
            <a:prstTxWarp prst="textNoShape">
              <a:avLst/>
            </a:prstTxWarp>
          </a:bodyPr>
          <a:lstStyle>
            <a:lvl1pPr>
              <a:defRPr sz="1200" b="0" u="none">
                <a:solidFill>
                  <a:schemeClr val="tx1"/>
                </a:solidFill>
                <a:latin typeface="Arial" pitchFamily="34" charset="0"/>
                <a:ea typeface="ＭＳ Ｐゴシック" pitchFamily="50" charset="-128"/>
              </a:defRPr>
            </a:lvl1pPr>
          </a:lstStyle>
          <a:p>
            <a:pPr>
              <a:defRPr/>
            </a:pPr>
            <a:r>
              <a:rPr lang="en-US" altLang="ja-JP"/>
              <a:t>JSPE </a:t>
            </a:r>
            <a:r>
              <a:rPr lang="ja-JP" altLang="en-US"/>
              <a:t>鬼金</a:t>
            </a:r>
            <a:r>
              <a:rPr lang="en-US" altLang="ja-JP"/>
              <a:t>CPD2017</a:t>
            </a:r>
            <a:endParaRPr lang="ja-JP" altLang="en-US" dirty="0"/>
          </a:p>
        </p:txBody>
      </p:sp>
      <p:sp>
        <p:nvSpPr>
          <p:cNvPr id="2051" name="Rectangle 3"/>
          <p:cNvSpPr>
            <a:spLocks noGrp="1" noChangeArrowheads="1"/>
          </p:cNvSpPr>
          <p:nvPr>
            <p:ph type="dt" idx="1"/>
          </p:nvPr>
        </p:nvSpPr>
        <p:spPr bwMode="auto">
          <a:xfrm>
            <a:off x="3849826" y="0"/>
            <a:ext cx="2946246" cy="4967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08" tIns="46054" rIns="92108" bIns="46054" numCol="1" anchor="t" anchorCtr="0" compatLnSpc="1">
            <a:prstTxWarp prst="textNoShape">
              <a:avLst/>
            </a:prstTxWarp>
          </a:bodyPr>
          <a:lstStyle>
            <a:lvl1pPr algn="r">
              <a:defRPr sz="1200" b="0" u="none">
                <a:solidFill>
                  <a:schemeClr val="tx1"/>
                </a:solidFill>
                <a:latin typeface="Arial" pitchFamily="34" charset="0"/>
                <a:ea typeface="ＭＳ Ｐゴシック" pitchFamily="50" charset="-128"/>
              </a:defRPr>
            </a:lvl1pPr>
          </a:lstStyle>
          <a:p>
            <a:pPr>
              <a:defRPr/>
            </a:pPr>
            <a:fld id="{9E5A24C2-EC7B-4E03-BDFF-B0E225466F09}" type="datetimeFigureOut">
              <a:rPr lang="ja-JP" altLang="en-US"/>
              <a:pPr>
                <a:defRPr/>
              </a:pPr>
              <a:t>2023/1/28</a:t>
            </a:fld>
            <a:endParaRPr lang="ja-JP" altLang="en-US" dirty="0"/>
          </a:p>
        </p:txBody>
      </p:sp>
      <p:sp>
        <p:nvSpPr>
          <p:cNvPr id="61444" name="Rectangle 4"/>
          <p:cNvSpPr>
            <a:spLocks noGrp="1" noRot="1" noChangeAspect="1" noChangeArrowheads="1"/>
          </p:cNvSpPr>
          <p:nvPr>
            <p:ph type="sldImg" idx="2"/>
          </p:nvPr>
        </p:nvSpPr>
        <p:spPr bwMode="auto">
          <a:xfrm>
            <a:off x="917575" y="744538"/>
            <a:ext cx="4964113" cy="37226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sp>
      <p:sp>
        <p:nvSpPr>
          <p:cNvPr id="2053" name="Rectangle 5"/>
          <p:cNvSpPr>
            <a:spLocks noGrp="1" noChangeArrowheads="1"/>
          </p:cNvSpPr>
          <p:nvPr>
            <p:ph type="body" sz="quarter" idx="3"/>
          </p:nvPr>
        </p:nvSpPr>
        <p:spPr bwMode="auto">
          <a:xfrm>
            <a:off x="679288" y="4714953"/>
            <a:ext cx="5439101" cy="4467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08" tIns="46054" rIns="92108" bIns="46054" numCol="1" anchor="ctr" anchorCtr="0" compatLnSpc="1">
            <a:prstTxWarp prst="textNoShape">
              <a:avLst/>
            </a:prstTxWarp>
          </a:bodyPr>
          <a:lstStyle/>
          <a:p>
            <a:pPr lvl="0"/>
            <a:r>
              <a:rPr lang="ja-JP" altLang="en-US" noProof="0"/>
              <a:t>マスタ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2054" name="Rectangle 6"/>
          <p:cNvSpPr>
            <a:spLocks noGrp="1" noChangeArrowheads="1"/>
          </p:cNvSpPr>
          <p:nvPr>
            <p:ph type="ftr" sz="quarter" idx="4"/>
          </p:nvPr>
        </p:nvSpPr>
        <p:spPr bwMode="auto">
          <a:xfrm>
            <a:off x="0" y="9428309"/>
            <a:ext cx="2946247" cy="4967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08" tIns="46054" rIns="92108" bIns="46054" numCol="1" anchor="b" anchorCtr="0" compatLnSpc="1">
            <a:prstTxWarp prst="textNoShape">
              <a:avLst/>
            </a:prstTxWarp>
          </a:bodyPr>
          <a:lstStyle>
            <a:lvl1pPr>
              <a:defRPr sz="1200" b="0" u="none">
                <a:solidFill>
                  <a:schemeClr val="tx1"/>
                </a:solidFill>
                <a:latin typeface="Arial" pitchFamily="34" charset="0"/>
                <a:ea typeface="ＭＳ Ｐゴシック" pitchFamily="50" charset="-128"/>
              </a:defRPr>
            </a:lvl1pPr>
          </a:lstStyle>
          <a:p>
            <a:pPr>
              <a:defRPr/>
            </a:pPr>
            <a:r>
              <a:rPr lang="en-US" altLang="ja-JP"/>
              <a:t>2017/7/29(Sat.)</a:t>
            </a:r>
            <a:endParaRPr lang="ja-JP" altLang="en-US" dirty="0"/>
          </a:p>
        </p:txBody>
      </p:sp>
      <p:sp>
        <p:nvSpPr>
          <p:cNvPr id="2055" name="Rectangle 7"/>
          <p:cNvSpPr>
            <a:spLocks noGrp="1" noChangeArrowheads="1"/>
          </p:cNvSpPr>
          <p:nvPr>
            <p:ph type="sldNum" sz="quarter" idx="5"/>
          </p:nvPr>
        </p:nvSpPr>
        <p:spPr bwMode="auto">
          <a:xfrm>
            <a:off x="3849826" y="9428309"/>
            <a:ext cx="2946246" cy="4967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08" tIns="46054" rIns="92108" bIns="46054" numCol="1" anchor="b" anchorCtr="0" compatLnSpc="1">
            <a:prstTxWarp prst="textNoShape">
              <a:avLst/>
            </a:prstTxWarp>
          </a:bodyPr>
          <a:lstStyle>
            <a:lvl1pPr algn="r">
              <a:defRPr sz="1200" b="0" u="none">
                <a:solidFill>
                  <a:schemeClr val="tx1"/>
                </a:solidFill>
                <a:latin typeface="Arial" pitchFamily="34" charset="0"/>
                <a:ea typeface="ＭＳ Ｐゴシック" pitchFamily="50" charset="-128"/>
              </a:defRPr>
            </a:lvl1pPr>
          </a:lstStyle>
          <a:p>
            <a:pPr>
              <a:defRPr/>
            </a:pPr>
            <a:fld id="{247460DC-B013-4E0B-B67B-C1DB21CED529}" type="slidenum">
              <a:rPr lang="en-US" altLang="ja-JP"/>
              <a:pPr>
                <a:defRPr/>
              </a:pPr>
              <a:t>‹#›</a:t>
            </a:fld>
            <a:endParaRPr lang="en-US" altLang="ja-JP" dirty="0"/>
          </a:p>
        </p:txBody>
      </p:sp>
    </p:spTree>
    <p:extLst>
      <p:ext uri="{BB962C8B-B14F-4D97-AF65-F5344CB8AC3E}">
        <p14:creationId xmlns:p14="http://schemas.microsoft.com/office/powerpoint/2010/main" val="153389071"/>
      </p:ext>
    </p:extLst>
  </p:cSld>
  <p:clrMap bg1="lt1" tx1="dk1" bg2="lt2" tx2="dk2" accent1="accent1" accent2="accent2" accent3="accent3" accent4="accent4" accent5="accent5" accent6="accent6" hlink="hlink" folHlink="folHlink"/>
  <p:hf dt="0"/>
  <p:notesStyle>
    <a:lvl1pPr algn="l" rtl="0" eaLnBrk="0" fontAlgn="base" hangingPunct="0">
      <a:spcBef>
        <a:spcPct val="30000"/>
      </a:spcBef>
      <a:spcAft>
        <a:spcPct val="0"/>
      </a:spcAft>
      <a:defRPr sz="1200" kern="1200">
        <a:solidFill>
          <a:schemeClr val="tx1"/>
        </a:solidFill>
        <a:latin typeface="Arial" pitchFamily="34" charset="0"/>
        <a:ea typeface="ＭＳ Ｐ明朝" pitchFamily="18" charset="-128"/>
        <a:cs typeface="+mn-cs"/>
      </a:defRPr>
    </a:lvl1pPr>
    <a:lvl2pPr marL="457200" algn="l" rtl="0" eaLnBrk="0" fontAlgn="base" hangingPunct="0">
      <a:spcBef>
        <a:spcPct val="30000"/>
      </a:spcBef>
      <a:spcAft>
        <a:spcPct val="0"/>
      </a:spcAft>
      <a:defRPr sz="1200" kern="1200">
        <a:solidFill>
          <a:schemeClr val="tx1"/>
        </a:solidFill>
        <a:latin typeface="Arial" pitchFamily="34" charset="0"/>
        <a:ea typeface="ＭＳ Ｐ明朝" pitchFamily="18" charset="-128"/>
        <a:cs typeface="+mn-cs"/>
      </a:defRPr>
    </a:lvl2pPr>
    <a:lvl3pPr marL="914400" algn="l" rtl="0" eaLnBrk="0" fontAlgn="base" hangingPunct="0">
      <a:spcBef>
        <a:spcPct val="30000"/>
      </a:spcBef>
      <a:spcAft>
        <a:spcPct val="0"/>
      </a:spcAft>
      <a:defRPr sz="1200" kern="1200">
        <a:solidFill>
          <a:schemeClr val="tx1"/>
        </a:solidFill>
        <a:latin typeface="Arial" pitchFamily="34" charset="0"/>
        <a:ea typeface="ＭＳ Ｐ明朝" pitchFamily="18" charset="-128"/>
        <a:cs typeface="+mn-cs"/>
      </a:defRPr>
    </a:lvl3pPr>
    <a:lvl4pPr marL="1371600" algn="l" rtl="0" eaLnBrk="0" fontAlgn="base" hangingPunct="0">
      <a:spcBef>
        <a:spcPct val="30000"/>
      </a:spcBef>
      <a:spcAft>
        <a:spcPct val="0"/>
      </a:spcAft>
      <a:defRPr sz="1200" kern="1200">
        <a:solidFill>
          <a:schemeClr val="tx1"/>
        </a:solidFill>
        <a:latin typeface="Arial" pitchFamily="34" charset="0"/>
        <a:ea typeface="ＭＳ Ｐ明朝" pitchFamily="18" charset="-128"/>
        <a:cs typeface="+mn-cs"/>
      </a:defRPr>
    </a:lvl4pPr>
    <a:lvl5pPr marL="1828800" algn="l" rtl="0" eaLnBrk="0" fontAlgn="base" hangingPunct="0">
      <a:spcBef>
        <a:spcPct val="30000"/>
      </a:spcBef>
      <a:spcAft>
        <a:spcPct val="0"/>
      </a:spcAft>
      <a:defRPr sz="1200" kern="1200">
        <a:solidFill>
          <a:schemeClr val="tx1"/>
        </a:solidFill>
        <a:latin typeface="Arial" pitchFamily="34" charset="0"/>
        <a:ea typeface="ＭＳ Ｐ明朝" pitchFamily="18"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pPr>
              <a:defRPr/>
            </a:pPr>
            <a:r>
              <a:rPr lang="en-US" altLang="ja-JP"/>
              <a:t>JSPE </a:t>
            </a:r>
            <a:r>
              <a:rPr lang="ja-JP" altLang="en-US"/>
              <a:t>鬼金</a:t>
            </a:r>
            <a:r>
              <a:rPr lang="en-US" altLang="ja-JP"/>
              <a:t>CPD2017</a:t>
            </a:r>
            <a:endParaRPr lang="ja-JP" altLang="en-US" dirty="0"/>
          </a:p>
        </p:txBody>
      </p:sp>
      <p:sp>
        <p:nvSpPr>
          <p:cNvPr id="5" name="スライド番号プレースホルダー 4"/>
          <p:cNvSpPr>
            <a:spLocks noGrp="1"/>
          </p:cNvSpPr>
          <p:nvPr>
            <p:ph type="sldNum" sz="quarter" idx="11"/>
          </p:nvPr>
        </p:nvSpPr>
        <p:spPr/>
        <p:txBody>
          <a:bodyPr/>
          <a:lstStyle/>
          <a:p>
            <a:pPr>
              <a:defRPr/>
            </a:pPr>
            <a:fld id="{247460DC-B013-4E0B-B67B-C1DB21CED529}" type="slidenum">
              <a:rPr lang="en-US" altLang="ja-JP" smtClean="0"/>
              <a:pPr>
                <a:defRPr/>
              </a:pPr>
              <a:t>1</a:t>
            </a:fld>
            <a:endParaRPr lang="en-US" altLang="ja-JP" dirty="0"/>
          </a:p>
        </p:txBody>
      </p:sp>
      <p:sp>
        <p:nvSpPr>
          <p:cNvPr id="6" name="フッター プレースホルダー 5"/>
          <p:cNvSpPr>
            <a:spLocks noGrp="1"/>
          </p:cNvSpPr>
          <p:nvPr>
            <p:ph type="ftr" sz="quarter" idx="12"/>
          </p:nvPr>
        </p:nvSpPr>
        <p:spPr/>
        <p:txBody>
          <a:bodyPr/>
          <a:lstStyle/>
          <a:p>
            <a:pPr>
              <a:defRPr/>
            </a:pPr>
            <a:r>
              <a:rPr lang="en-US" altLang="ja-JP"/>
              <a:t>2017/7/29(Sat.)</a:t>
            </a:r>
            <a:endParaRPr lang="ja-JP" altLang="en-US" dirty="0"/>
          </a:p>
        </p:txBody>
      </p:sp>
    </p:spTree>
    <p:extLst>
      <p:ext uri="{BB962C8B-B14F-4D97-AF65-F5344CB8AC3E}">
        <p14:creationId xmlns:p14="http://schemas.microsoft.com/office/powerpoint/2010/main" val="252839439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pPr>
              <a:defRPr/>
            </a:pPr>
            <a:r>
              <a:rPr lang="en-US" altLang="ja-JP"/>
              <a:t>JSPE </a:t>
            </a:r>
            <a:r>
              <a:rPr lang="ja-JP" altLang="en-US"/>
              <a:t>鬼金</a:t>
            </a:r>
            <a:r>
              <a:rPr lang="en-US" altLang="ja-JP"/>
              <a:t>CPD2017</a:t>
            </a:r>
            <a:endParaRPr lang="ja-JP" altLang="en-US" dirty="0"/>
          </a:p>
        </p:txBody>
      </p:sp>
      <p:sp>
        <p:nvSpPr>
          <p:cNvPr id="5" name="スライド番号プレースホルダー 4"/>
          <p:cNvSpPr>
            <a:spLocks noGrp="1"/>
          </p:cNvSpPr>
          <p:nvPr>
            <p:ph type="sldNum" sz="quarter" idx="11"/>
          </p:nvPr>
        </p:nvSpPr>
        <p:spPr/>
        <p:txBody>
          <a:bodyPr/>
          <a:lstStyle/>
          <a:p>
            <a:pPr>
              <a:defRPr/>
            </a:pPr>
            <a:fld id="{247460DC-B013-4E0B-B67B-C1DB21CED529}" type="slidenum">
              <a:rPr lang="en-US" altLang="ja-JP" smtClean="0"/>
              <a:pPr>
                <a:defRPr/>
              </a:pPr>
              <a:t>2</a:t>
            </a:fld>
            <a:endParaRPr lang="en-US" altLang="ja-JP" dirty="0"/>
          </a:p>
        </p:txBody>
      </p:sp>
      <p:sp>
        <p:nvSpPr>
          <p:cNvPr id="6" name="フッター プレースホルダー 5"/>
          <p:cNvSpPr>
            <a:spLocks noGrp="1"/>
          </p:cNvSpPr>
          <p:nvPr>
            <p:ph type="ftr" sz="quarter" idx="12"/>
          </p:nvPr>
        </p:nvSpPr>
        <p:spPr/>
        <p:txBody>
          <a:bodyPr/>
          <a:lstStyle/>
          <a:p>
            <a:pPr>
              <a:defRPr/>
            </a:pPr>
            <a:r>
              <a:rPr lang="en-US" altLang="ja-JP"/>
              <a:t>2017/7/29(Sat.)</a:t>
            </a:r>
            <a:endParaRPr lang="ja-JP" altLang="en-US" dirty="0"/>
          </a:p>
        </p:txBody>
      </p:sp>
    </p:spTree>
    <p:extLst>
      <p:ext uri="{BB962C8B-B14F-4D97-AF65-F5344CB8AC3E}">
        <p14:creationId xmlns:p14="http://schemas.microsoft.com/office/powerpoint/2010/main" val="308995876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pPr>
              <a:defRPr/>
            </a:pPr>
            <a:r>
              <a:rPr lang="en-US" altLang="ja-JP"/>
              <a:t>JSPE </a:t>
            </a:r>
            <a:r>
              <a:rPr lang="ja-JP" altLang="en-US"/>
              <a:t>鬼金</a:t>
            </a:r>
            <a:r>
              <a:rPr lang="en-US" altLang="ja-JP"/>
              <a:t>CPD2017</a:t>
            </a:r>
            <a:endParaRPr lang="ja-JP" altLang="en-US" dirty="0"/>
          </a:p>
        </p:txBody>
      </p:sp>
      <p:sp>
        <p:nvSpPr>
          <p:cNvPr id="5" name="スライド番号プレースホルダー 4"/>
          <p:cNvSpPr>
            <a:spLocks noGrp="1"/>
          </p:cNvSpPr>
          <p:nvPr>
            <p:ph type="sldNum" sz="quarter" idx="11"/>
          </p:nvPr>
        </p:nvSpPr>
        <p:spPr/>
        <p:txBody>
          <a:bodyPr/>
          <a:lstStyle/>
          <a:p>
            <a:pPr>
              <a:defRPr/>
            </a:pPr>
            <a:fld id="{247460DC-B013-4E0B-B67B-C1DB21CED529}" type="slidenum">
              <a:rPr lang="en-US" altLang="ja-JP" smtClean="0"/>
              <a:pPr>
                <a:defRPr/>
              </a:pPr>
              <a:t>3</a:t>
            </a:fld>
            <a:endParaRPr lang="en-US" altLang="ja-JP" dirty="0"/>
          </a:p>
        </p:txBody>
      </p:sp>
      <p:sp>
        <p:nvSpPr>
          <p:cNvPr id="6" name="フッター プレースホルダー 5"/>
          <p:cNvSpPr>
            <a:spLocks noGrp="1"/>
          </p:cNvSpPr>
          <p:nvPr>
            <p:ph type="ftr" sz="quarter" idx="12"/>
          </p:nvPr>
        </p:nvSpPr>
        <p:spPr/>
        <p:txBody>
          <a:bodyPr/>
          <a:lstStyle/>
          <a:p>
            <a:pPr>
              <a:defRPr/>
            </a:pPr>
            <a:r>
              <a:rPr lang="en-US" altLang="ja-JP"/>
              <a:t>2017/7/29(Sat.)</a:t>
            </a:r>
            <a:endParaRPr lang="ja-JP" altLang="en-US" dirty="0"/>
          </a:p>
        </p:txBody>
      </p:sp>
    </p:spTree>
    <p:extLst>
      <p:ext uri="{BB962C8B-B14F-4D97-AF65-F5344CB8AC3E}">
        <p14:creationId xmlns:p14="http://schemas.microsoft.com/office/powerpoint/2010/main" val="361663627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pPr>
              <a:defRPr/>
            </a:pPr>
            <a:r>
              <a:rPr lang="en-US" altLang="ja-JP"/>
              <a:t>JSPE </a:t>
            </a:r>
            <a:r>
              <a:rPr lang="ja-JP" altLang="en-US"/>
              <a:t>鬼金</a:t>
            </a:r>
            <a:r>
              <a:rPr lang="en-US" altLang="ja-JP"/>
              <a:t>CPD2017</a:t>
            </a:r>
            <a:endParaRPr lang="ja-JP" altLang="en-US" dirty="0"/>
          </a:p>
        </p:txBody>
      </p:sp>
      <p:sp>
        <p:nvSpPr>
          <p:cNvPr id="5" name="スライド番号プレースホルダー 4"/>
          <p:cNvSpPr>
            <a:spLocks noGrp="1"/>
          </p:cNvSpPr>
          <p:nvPr>
            <p:ph type="sldNum" sz="quarter" idx="11"/>
          </p:nvPr>
        </p:nvSpPr>
        <p:spPr/>
        <p:txBody>
          <a:bodyPr/>
          <a:lstStyle/>
          <a:p>
            <a:pPr>
              <a:defRPr/>
            </a:pPr>
            <a:fld id="{247460DC-B013-4E0B-B67B-C1DB21CED529}" type="slidenum">
              <a:rPr lang="en-US" altLang="ja-JP" smtClean="0"/>
              <a:pPr>
                <a:defRPr/>
              </a:pPr>
              <a:t>4</a:t>
            </a:fld>
            <a:endParaRPr lang="en-US" altLang="ja-JP" dirty="0"/>
          </a:p>
        </p:txBody>
      </p:sp>
      <p:sp>
        <p:nvSpPr>
          <p:cNvPr id="6" name="フッター プレースホルダー 5"/>
          <p:cNvSpPr>
            <a:spLocks noGrp="1"/>
          </p:cNvSpPr>
          <p:nvPr>
            <p:ph type="ftr" sz="quarter" idx="12"/>
          </p:nvPr>
        </p:nvSpPr>
        <p:spPr/>
        <p:txBody>
          <a:bodyPr/>
          <a:lstStyle/>
          <a:p>
            <a:pPr>
              <a:defRPr/>
            </a:pPr>
            <a:r>
              <a:rPr lang="en-US" altLang="ja-JP"/>
              <a:t>2017/7/29(Sat.)</a:t>
            </a:r>
            <a:endParaRPr lang="ja-JP" altLang="en-US" dirty="0"/>
          </a:p>
        </p:txBody>
      </p:sp>
    </p:spTree>
    <p:extLst>
      <p:ext uri="{BB962C8B-B14F-4D97-AF65-F5344CB8AC3E}">
        <p14:creationId xmlns:p14="http://schemas.microsoft.com/office/powerpoint/2010/main" val="120826153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pPr>
              <a:defRPr/>
            </a:pPr>
            <a:r>
              <a:rPr lang="en-US" altLang="ja-JP"/>
              <a:t>JSPE </a:t>
            </a:r>
            <a:r>
              <a:rPr lang="ja-JP" altLang="en-US"/>
              <a:t>鬼金</a:t>
            </a:r>
            <a:r>
              <a:rPr lang="en-US" altLang="ja-JP"/>
              <a:t>CPD2017</a:t>
            </a:r>
            <a:endParaRPr lang="ja-JP" altLang="en-US" dirty="0"/>
          </a:p>
        </p:txBody>
      </p:sp>
      <p:sp>
        <p:nvSpPr>
          <p:cNvPr id="5" name="スライド番号プレースホルダー 4"/>
          <p:cNvSpPr>
            <a:spLocks noGrp="1"/>
          </p:cNvSpPr>
          <p:nvPr>
            <p:ph type="sldNum" sz="quarter" idx="11"/>
          </p:nvPr>
        </p:nvSpPr>
        <p:spPr/>
        <p:txBody>
          <a:bodyPr/>
          <a:lstStyle/>
          <a:p>
            <a:pPr>
              <a:defRPr/>
            </a:pPr>
            <a:fld id="{247460DC-B013-4E0B-B67B-C1DB21CED529}" type="slidenum">
              <a:rPr lang="en-US" altLang="ja-JP" smtClean="0"/>
              <a:pPr>
                <a:defRPr/>
              </a:pPr>
              <a:t>5</a:t>
            </a:fld>
            <a:endParaRPr lang="en-US" altLang="ja-JP" dirty="0"/>
          </a:p>
        </p:txBody>
      </p:sp>
      <p:sp>
        <p:nvSpPr>
          <p:cNvPr id="6" name="フッター プレースホルダー 5"/>
          <p:cNvSpPr>
            <a:spLocks noGrp="1"/>
          </p:cNvSpPr>
          <p:nvPr>
            <p:ph type="ftr" sz="quarter" idx="12"/>
          </p:nvPr>
        </p:nvSpPr>
        <p:spPr/>
        <p:txBody>
          <a:bodyPr/>
          <a:lstStyle/>
          <a:p>
            <a:pPr>
              <a:defRPr/>
            </a:pPr>
            <a:r>
              <a:rPr lang="en-US" altLang="ja-JP"/>
              <a:t>2017/7/29(Sat.)</a:t>
            </a:r>
            <a:endParaRPr lang="ja-JP" altLang="en-US" dirty="0"/>
          </a:p>
        </p:txBody>
      </p:sp>
    </p:spTree>
    <p:extLst>
      <p:ext uri="{BB962C8B-B14F-4D97-AF65-F5344CB8AC3E}">
        <p14:creationId xmlns:p14="http://schemas.microsoft.com/office/powerpoint/2010/main" val="174553241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pPr>
              <a:defRPr/>
            </a:pPr>
            <a:r>
              <a:rPr lang="en-US" altLang="ja-JP"/>
              <a:t>JSPE </a:t>
            </a:r>
            <a:r>
              <a:rPr lang="ja-JP" altLang="en-US"/>
              <a:t>鬼金</a:t>
            </a:r>
            <a:r>
              <a:rPr lang="en-US" altLang="ja-JP"/>
              <a:t>CPD2017</a:t>
            </a:r>
            <a:endParaRPr lang="ja-JP" altLang="en-US" dirty="0"/>
          </a:p>
        </p:txBody>
      </p:sp>
      <p:sp>
        <p:nvSpPr>
          <p:cNvPr id="5" name="スライド番号プレースホルダー 4"/>
          <p:cNvSpPr>
            <a:spLocks noGrp="1"/>
          </p:cNvSpPr>
          <p:nvPr>
            <p:ph type="sldNum" sz="quarter" idx="11"/>
          </p:nvPr>
        </p:nvSpPr>
        <p:spPr/>
        <p:txBody>
          <a:bodyPr/>
          <a:lstStyle/>
          <a:p>
            <a:pPr>
              <a:defRPr/>
            </a:pPr>
            <a:fld id="{247460DC-B013-4E0B-B67B-C1DB21CED529}" type="slidenum">
              <a:rPr lang="en-US" altLang="ja-JP" smtClean="0"/>
              <a:pPr>
                <a:defRPr/>
              </a:pPr>
              <a:t>6</a:t>
            </a:fld>
            <a:endParaRPr lang="en-US" altLang="ja-JP" dirty="0"/>
          </a:p>
        </p:txBody>
      </p:sp>
      <p:sp>
        <p:nvSpPr>
          <p:cNvPr id="6" name="フッター プレースホルダー 5"/>
          <p:cNvSpPr>
            <a:spLocks noGrp="1"/>
          </p:cNvSpPr>
          <p:nvPr>
            <p:ph type="ftr" sz="quarter" idx="12"/>
          </p:nvPr>
        </p:nvSpPr>
        <p:spPr/>
        <p:txBody>
          <a:bodyPr/>
          <a:lstStyle/>
          <a:p>
            <a:pPr>
              <a:defRPr/>
            </a:pPr>
            <a:r>
              <a:rPr lang="en-US" altLang="ja-JP"/>
              <a:t>2017/7/29(Sat.)</a:t>
            </a:r>
            <a:endParaRPr lang="ja-JP" altLang="en-US" dirty="0"/>
          </a:p>
        </p:txBody>
      </p:sp>
    </p:spTree>
    <p:extLst>
      <p:ext uri="{BB962C8B-B14F-4D97-AF65-F5344CB8AC3E}">
        <p14:creationId xmlns:p14="http://schemas.microsoft.com/office/powerpoint/2010/main" val="32549002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タイトル スライド">
    <p:spTree>
      <p:nvGrpSpPr>
        <p:cNvPr id="1" name=""/>
        <p:cNvGrpSpPr/>
        <p:nvPr/>
      </p:nvGrpSpPr>
      <p:grpSpPr>
        <a:xfrm>
          <a:off x="0" y="0"/>
          <a:ext cx="0" cy="0"/>
          <a:chOff x="0" y="0"/>
          <a:chExt cx="0" cy="0"/>
        </a:xfrm>
      </p:grpSpPr>
      <p:sp>
        <p:nvSpPr>
          <p:cNvPr id="3" name="サブタイトル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a:t>マスター サブタイトルの書式設定</a:t>
            </a:r>
          </a:p>
        </p:txBody>
      </p:sp>
      <p:sp>
        <p:nvSpPr>
          <p:cNvPr id="11" name="日付プレースホルダー 10"/>
          <p:cNvSpPr>
            <a:spLocks noGrp="1"/>
          </p:cNvSpPr>
          <p:nvPr>
            <p:ph type="dt" sz="half" idx="10"/>
          </p:nvPr>
        </p:nvSpPr>
        <p:spPr/>
        <p:txBody>
          <a:bodyPr/>
          <a:lstStyle/>
          <a:p>
            <a:pPr>
              <a:defRPr/>
            </a:pPr>
            <a:r>
              <a:rPr lang="en-US" altLang="ja-JP" dirty="0"/>
              <a:t>2017/10/14(Sat)</a:t>
            </a:r>
          </a:p>
        </p:txBody>
      </p:sp>
      <p:sp>
        <p:nvSpPr>
          <p:cNvPr id="12" name="フッター プレースホルダー 11"/>
          <p:cNvSpPr>
            <a:spLocks noGrp="1"/>
          </p:cNvSpPr>
          <p:nvPr>
            <p:ph type="ftr" sz="quarter" idx="11"/>
          </p:nvPr>
        </p:nvSpPr>
        <p:spPr/>
        <p:txBody>
          <a:bodyPr/>
          <a:lstStyle/>
          <a:p>
            <a:pPr>
              <a:defRPr/>
            </a:pPr>
            <a:endParaRPr lang="ja-JP" altLang="en-US" dirty="0"/>
          </a:p>
        </p:txBody>
      </p:sp>
      <p:sp>
        <p:nvSpPr>
          <p:cNvPr id="13" name="スライド番号プレースホルダー 12"/>
          <p:cNvSpPr>
            <a:spLocks noGrp="1"/>
          </p:cNvSpPr>
          <p:nvPr>
            <p:ph type="sldNum" sz="quarter" idx="12"/>
          </p:nvPr>
        </p:nvSpPr>
        <p:spPr/>
        <p:txBody>
          <a:bodyPr/>
          <a:lstStyle/>
          <a:p>
            <a:pPr>
              <a:defRPr/>
            </a:pPr>
            <a:fld id="{C3653A58-B584-4FF0-A9A9-4FC55706C414}" type="slidenum">
              <a:rPr lang="en-US" altLang="ja-JP" smtClean="0"/>
              <a:pPr>
                <a:defRPr/>
              </a:pPr>
              <a:t>‹#›</a:t>
            </a:fld>
            <a:endParaRPr lang="en-US" altLang="ja-JP" dirty="0"/>
          </a:p>
        </p:txBody>
      </p:sp>
    </p:spTree>
    <p:extLst>
      <p:ext uri="{BB962C8B-B14F-4D97-AF65-F5344CB8AC3E}">
        <p14:creationId xmlns:p14="http://schemas.microsoft.com/office/powerpoint/2010/main" val="25798620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a:prstGeom prst="rect">
            <a:avLst/>
          </a:prstGeom>
        </p:spPr>
        <p:txBody>
          <a:bodyPr anchor="b"/>
          <a:lstStyle>
            <a:lvl1pPr algn="l">
              <a:defRPr sz="2000" b="1"/>
            </a:lvl1pPr>
          </a:lstStyle>
          <a:p>
            <a:r>
              <a:rPr lang="ja-JP" altLang="en-US"/>
              <a:t>マスター タイトルの書式設定</a:t>
            </a:r>
          </a:p>
        </p:txBody>
      </p:sp>
      <p:sp>
        <p:nvSpPr>
          <p:cNvPr id="3" name="図プレースホルダー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dirty="0"/>
          </a:p>
        </p:txBody>
      </p:sp>
      <p:sp>
        <p:nvSpPr>
          <p:cNvPr id="4" name="テキスト プレースホルダー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dirty="0"/>
              <a:t>2017/10/14(Sat)</a:t>
            </a:r>
          </a:p>
        </p:txBody>
      </p:sp>
      <p:sp>
        <p:nvSpPr>
          <p:cNvPr id="6" name="Rectangle 5"/>
          <p:cNvSpPr>
            <a:spLocks noGrp="1" noChangeArrowheads="1"/>
          </p:cNvSpPr>
          <p:nvPr>
            <p:ph type="ftr" sz="quarter" idx="11"/>
          </p:nvPr>
        </p:nvSpPr>
        <p:spPr>
          <a:ln/>
        </p:spPr>
        <p:txBody>
          <a:bodyPr/>
          <a:lstStyle>
            <a:lvl1pPr>
              <a:defRPr/>
            </a:lvl1pPr>
          </a:lstStyle>
          <a:p>
            <a:pPr>
              <a:defRPr/>
            </a:pPr>
            <a:endParaRPr lang="ja-JP" altLang="en-US" dirty="0"/>
          </a:p>
        </p:txBody>
      </p:sp>
      <p:sp>
        <p:nvSpPr>
          <p:cNvPr id="7" name="Rectangle 6"/>
          <p:cNvSpPr>
            <a:spLocks noGrp="1" noChangeArrowheads="1"/>
          </p:cNvSpPr>
          <p:nvPr>
            <p:ph type="sldNum" sz="quarter" idx="12"/>
          </p:nvPr>
        </p:nvSpPr>
        <p:spPr>
          <a:ln/>
        </p:spPr>
        <p:txBody>
          <a:bodyPr/>
          <a:lstStyle>
            <a:lvl1pPr>
              <a:defRPr/>
            </a:lvl1pPr>
          </a:lstStyle>
          <a:p>
            <a:pPr>
              <a:defRPr/>
            </a:pPr>
            <a:fld id="{DA8D4FF1-D50F-4090-92B1-00BF6F7F1AE9}" type="slidenum">
              <a:rPr lang="en-US" altLang="ja-JP"/>
              <a:pPr>
                <a:defRPr/>
              </a:pPr>
              <a:t>‹#›</a:t>
            </a:fld>
            <a:endParaRPr lang="en-US" altLang="ja-JP" dirty="0"/>
          </a:p>
        </p:txBody>
      </p:sp>
    </p:spTree>
    <p:extLst>
      <p:ext uri="{BB962C8B-B14F-4D97-AF65-F5344CB8AC3E}">
        <p14:creationId xmlns:p14="http://schemas.microsoft.com/office/powerpoint/2010/main" val="32075318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a:prstGeom prst="rect">
            <a:avLst/>
          </a:prstGeom>
        </p:spPr>
        <p:txBody>
          <a:bodyPr/>
          <a:lstStyle/>
          <a:p>
            <a:r>
              <a:rPr lang="ja-JP" altLang="en-US"/>
              <a:t>マスター タイトルの書式設定</a:t>
            </a:r>
          </a:p>
        </p:txBody>
      </p:sp>
      <p:sp>
        <p:nvSpPr>
          <p:cNvPr id="3" name="縦書きテキスト プレースホルダー 2"/>
          <p:cNvSpPr>
            <a:spLocks noGrp="1"/>
          </p:cNvSpPr>
          <p:nvPr>
            <p:ph type="body" orient="vert" idx="1"/>
          </p:nvPr>
        </p:nvSpPr>
        <p:spPr>
          <a:xfrm>
            <a:off x="457200" y="1600200"/>
            <a:ext cx="8229600" cy="4525963"/>
          </a:xfrm>
          <a:prstGeom prst="rect">
            <a:avLst/>
          </a:prstGeo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dirty="0"/>
              <a:t>2017/10/14(Sat)</a:t>
            </a:r>
          </a:p>
        </p:txBody>
      </p:sp>
      <p:sp>
        <p:nvSpPr>
          <p:cNvPr id="5" name="Rectangle 5"/>
          <p:cNvSpPr>
            <a:spLocks noGrp="1" noChangeArrowheads="1"/>
          </p:cNvSpPr>
          <p:nvPr>
            <p:ph type="ftr" sz="quarter" idx="11"/>
          </p:nvPr>
        </p:nvSpPr>
        <p:spPr>
          <a:ln/>
        </p:spPr>
        <p:txBody>
          <a:bodyPr/>
          <a:lstStyle>
            <a:lvl1pPr>
              <a:defRPr/>
            </a:lvl1pPr>
          </a:lstStyle>
          <a:p>
            <a:pPr>
              <a:defRPr/>
            </a:pPr>
            <a:endParaRPr lang="ja-JP" alt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86096A82-B51B-47E8-AE87-6FB07F1185E0}" type="slidenum">
              <a:rPr lang="en-US" altLang="ja-JP"/>
              <a:pPr>
                <a:defRPr/>
              </a:pPr>
              <a:t>‹#›</a:t>
            </a:fld>
            <a:endParaRPr lang="en-US" altLang="ja-JP" dirty="0"/>
          </a:p>
        </p:txBody>
      </p:sp>
    </p:spTree>
    <p:extLst>
      <p:ext uri="{BB962C8B-B14F-4D97-AF65-F5344CB8AC3E}">
        <p14:creationId xmlns:p14="http://schemas.microsoft.com/office/powerpoint/2010/main" val="234043067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a:prstGeom prst="rect">
            <a:avLst/>
          </a:prstGeom>
        </p:spPr>
        <p:txBody>
          <a:bodyPr vert="eaVert"/>
          <a:lstStyle/>
          <a:p>
            <a:r>
              <a:rPr lang="ja-JP" altLang="en-US"/>
              <a:t>マスター タイトルの書式設定</a:t>
            </a:r>
          </a:p>
        </p:txBody>
      </p:sp>
      <p:sp>
        <p:nvSpPr>
          <p:cNvPr id="3" name="縦書きテキスト プレースホルダー 2"/>
          <p:cNvSpPr>
            <a:spLocks noGrp="1"/>
          </p:cNvSpPr>
          <p:nvPr>
            <p:ph type="body" orient="vert" idx="1"/>
          </p:nvPr>
        </p:nvSpPr>
        <p:spPr>
          <a:xfrm>
            <a:off x="457200" y="274638"/>
            <a:ext cx="6019800" cy="5851525"/>
          </a:xfrm>
          <a:prstGeom prst="rect">
            <a:avLst/>
          </a:prstGeo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dirty="0"/>
              <a:t>2017/10/14(Sat)</a:t>
            </a:r>
          </a:p>
        </p:txBody>
      </p:sp>
      <p:sp>
        <p:nvSpPr>
          <p:cNvPr id="5" name="Rectangle 5"/>
          <p:cNvSpPr>
            <a:spLocks noGrp="1" noChangeArrowheads="1"/>
          </p:cNvSpPr>
          <p:nvPr>
            <p:ph type="ftr" sz="quarter" idx="11"/>
          </p:nvPr>
        </p:nvSpPr>
        <p:spPr>
          <a:ln/>
        </p:spPr>
        <p:txBody>
          <a:bodyPr/>
          <a:lstStyle>
            <a:lvl1pPr>
              <a:defRPr/>
            </a:lvl1pPr>
          </a:lstStyle>
          <a:p>
            <a:pPr>
              <a:defRPr/>
            </a:pPr>
            <a:endParaRPr lang="ja-JP" alt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9A04C083-4DA6-494E-AA28-705CD3489FC4}" type="slidenum">
              <a:rPr lang="en-US" altLang="ja-JP"/>
              <a:pPr>
                <a:defRPr/>
              </a:pPr>
              <a:t>‹#›</a:t>
            </a:fld>
            <a:endParaRPr lang="en-US" altLang="ja-JP" dirty="0"/>
          </a:p>
        </p:txBody>
      </p:sp>
    </p:spTree>
    <p:extLst>
      <p:ext uri="{BB962C8B-B14F-4D97-AF65-F5344CB8AC3E}">
        <p14:creationId xmlns:p14="http://schemas.microsoft.com/office/powerpoint/2010/main" val="42447450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a:prstGeom prst="rect">
            <a:avLst/>
          </a:prstGeom>
        </p:spPr>
        <p:txBody>
          <a:bodyPr/>
          <a:lstStyle/>
          <a:p>
            <a:r>
              <a:rPr lang="ja-JP" altLang="en-US"/>
              <a:t>マスター タイトルの書式設定</a:t>
            </a:r>
          </a:p>
        </p:txBody>
      </p:sp>
      <p:sp>
        <p:nvSpPr>
          <p:cNvPr id="3" name="コンテンツ プレースホルダー 2"/>
          <p:cNvSpPr>
            <a:spLocks noGrp="1"/>
          </p:cNvSpPr>
          <p:nvPr>
            <p:ph idx="1"/>
          </p:nvPr>
        </p:nvSpPr>
        <p:spPr>
          <a:xfrm>
            <a:off x="457200" y="1600200"/>
            <a:ext cx="8229600" cy="4525963"/>
          </a:xfrm>
          <a:prstGeom prst="rect">
            <a:avLst/>
          </a:prstGeo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dirty="0"/>
              <a:t>2017/10/14(Sat)</a:t>
            </a:r>
          </a:p>
        </p:txBody>
      </p:sp>
      <p:sp>
        <p:nvSpPr>
          <p:cNvPr id="5" name="Rectangle 5"/>
          <p:cNvSpPr>
            <a:spLocks noGrp="1" noChangeArrowheads="1"/>
          </p:cNvSpPr>
          <p:nvPr>
            <p:ph type="ftr" sz="quarter" idx="11"/>
          </p:nvPr>
        </p:nvSpPr>
        <p:spPr>
          <a:ln/>
        </p:spPr>
        <p:txBody>
          <a:bodyPr/>
          <a:lstStyle>
            <a:lvl1pPr>
              <a:defRPr/>
            </a:lvl1pPr>
          </a:lstStyle>
          <a:p>
            <a:pPr>
              <a:defRPr/>
            </a:pPr>
            <a:endParaRPr lang="ja-JP" alt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19030402-8D10-47A3-A37D-55D61CF488AF}" type="slidenum">
              <a:rPr lang="en-US" altLang="ja-JP"/>
              <a:pPr>
                <a:defRPr/>
              </a:pPr>
              <a:t>‹#›</a:t>
            </a:fld>
            <a:endParaRPr lang="en-US" altLang="ja-JP" dirty="0"/>
          </a:p>
        </p:txBody>
      </p:sp>
    </p:spTree>
    <p:extLst>
      <p:ext uri="{BB962C8B-B14F-4D97-AF65-F5344CB8AC3E}">
        <p14:creationId xmlns:p14="http://schemas.microsoft.com/office/powerpoint/2010/main" val="20182272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マスター テキストの書式設定</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dirty="0"/>
              <a:t>2017/10/14(Sat)</a:t>
            </a:r>
          </a:p>
        </p:txBody>
      </p:sp>
      <p:sp>
        <p:nvSpPr>
          <p:cNvPr id="5" name="Rectangle 5"/>
          <p:cNvSpPr>
            <a:spLocks noGrp="1" noChangeArrowheads="1"/>
          </p:cNvSpPr>
          <p:nvPr>
            <p:ph type="ftr" sz="quarter" idx="11"/>
          </p:nvPr>
        </p:nvSpPr>
        <p:spPr>
          <a:ln/>
        </p:spPr>
        <p:txBody>
          <a:bodyPr/>
          <a:lstStyle>
            <a:lvl1pPr>
              <a:defRPr/>
            </a:lvl1pPr>
          </a:lstStyle>
          <a:p>
            <a:pPr>
              <a:defRPr/>
            </a:pPr>
            <a:endParaRPr lang="ja-JP" alt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522196E9-BE75-42EB-B200-01AB6088518E}" type="slidenum">
              <a:rPr lang="en-US" altLang="ja-JP"/>
              <a:pPr>
                <a:defRPr/>
              </a:pPr>
              <a:t>‹#›</a:t>
            </a:fld>
            <a:endParaRPr lang="en-US" altLang="ja-JP" dirty="0"/>
          </a:p>
        </p:txBody>
      </p:sp>
    </p:spTree>
    <p:extLst>
      <p:ext uri="{BB962C8B-B14F-4D97-AF65-F5344CB8AC3E}">
        <p14:creationId xmlns:p14="http://schemas.microsoft.com/office/powerpoint/2010/main" val="38849134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a:prstGeom prst="rect">
            <a:avLst/>
          </a:prstGeom>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dirty="0"/>
              <a:t>2017/10/14(Sat)</a:t>
            </a:r>
          </a:p>
        </p:txBody>
      </p:sp>
      <p:sp>
        <p:nvSpPr>
          <p:cNvPr id="6" name="Rectangle 5"/>
          <p:cNvSpPr>
            <a:spLocks noGrp="1" noChangeArrowheads="1"/>
          </p:cNvSpPr>
          <p:nvPr>
            <p:ph type="ftr" sz="quarter" idx="11"/>
          </p:nvPr>
        </p:nvSpPr>
        <p:spPr>
          <a:ln/>
        </p:spPr>
        <p:txBody>
          <a:bodyPr/>
          <a:lstStyle>
            <a:lvl1pPr>
              <a:defRPr/>
            </a:lvl1pPr>
          </a:lstStyle>
          <a:p>
            <a:pPr>
              <a:defRPr/>
            </a:pPr>
            <a:endParaRPr lang="ja-JP" altLang="en-US" dirty="0"/>
          </a:p>
        </p:txBody>
      </p:sp>
      <p:sp>
        <p:nvSpPr>
          <p:cNvPr id="7" name="Rectangle 6"/>
          <p:cNvSpPr>
            <a:spLocks noGrp="1" noChangeArrowheads="1"/>
          </p:cNvSpPr>
          <p:nvPr>
            <p:ph type="sldNum" sz="quarter" idx="12"/>
          </p:nvPr>
        </p:nvSpPr>
        <p:spPr>
          <a:ln/>
        </p:spPr>
        <p:txBody>
          <a:bodyPr/>
          <a:lstStyle>
            <a:lvl1pPr>
              <a:defRPr/>
            </a:lvl1pPr>
          </a:lstStyle>
          <a:p>
            <a:pPr>
              <a:defRPr/>
            </a:pPr>
            <a:fld id="{C5D1E525-E9AC-4042-84C0-233A7BB62780}" type="slidenum">
              <a:rPr lang="en-US" altLang="ja-JP"/>
              <a:pPr>
                <a:defRPr/>
              </a:pPr>
              <a:t>‹#›</a:t>
            </a:fld>
            <a:endParaRPr lang="en-US" altLang="ja-JP" dirty="0"/>
          </a:p>
        </p:txBody>
      </p:sp>
    </p:spTree>
    <p:extLst>
      <p:ext uri="{BB962C8B-B14F-4D97-AF65-F5344CB8AC3E}">
        <p14:creationId xmlns:p14="http://schemas.microsoft.com/office/powerpoint/2010/main" val="20456381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a:prstGeom prst="rect">
            <a:avLst/>
          </a:prstGeom>
        </p:spPr>
        <p:txBody>
          <a:bodyPr/>
          <a:lstStyle>
            <a:lvl1pPr>
              <a:defRPr/>
            </a:lvl1pPr>
          </a:lstStyle>
          <a:p>
            <a:r>
              <a:rPr lang="ja-JP" altLang="en-US"/>
              <a:t>マスター タイトルの書式設定</a:t>
            </a:r>
          </a:p>
        </p:txBody>
      </p:sp>
      <p:sp>
        <p:nvSpPr>
          <p:cNvPr id="3" name="テキスト プレースホルダー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コンテンツ プレースホルダー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コンテンツ プレースホルダー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Rectangle 4"/>
          <p:cNvSpPr>
            <a:spLocks noGrp="1" noChangeArrowheads="1"/>
          </p:cNvSpPr>
          <p:nvPr>
            <p:ph type="dt" sz="half" idx="10"/>
          </p:nvPr>
        </p:nvSpPr>
        <p:spPr>
          <a:ln/>
        </p:spPr>
        <p:txBody>
          <a:bodyPr/>
          <a:lstStyle>
            <a:lvl1pPr>
              <a:defRPr/>
            </a:lvl1pPr>
          </a:lstStyle>
          <a:p>
            <a:pPr>
              <a:defRPr/>
            </a:pPr>
            <a:r>
              <a:rPr lang="en-US" altLang="ja-JP" dirty="0"/>
              <a:t>2017/10/14(Sat)</a:t>
            </a:r>
          </a:p>
        </p:txBody>
      </p:sp>
      <p:sp>
        <p:nvSpPr>
          <p:cNvPr id="8" name="Rectangle 5"/>
          <p:cNvSpPr>
            <a:spLocks noGrp="1" noChangeArrowheads="1"/>
          </p:cNvSpPr>
          <p:nvPr>
            <p:ph type="ftr" sz="quarter" idx="11"/>
          </p:nvPr>
        </p:nvSpPr>
        <p:spPr>
          <a:ln/>
        </p:spPr>
        <p:txBody>
          <a:bodyPr/>
          <a:lstStyle>
            <a:lvl1pPr>
              <a:defRPr/>
            </a:lvl1pPr>
          </a:lstStyle>
          <a:p>
            <a:pPr>
              <a:defRPr/>
            </a:pPr>
            <a:endParaRPr lang="ja-JP" altLang="en-US" dirty="0"/>
          </a:p>
        </p:txBody>
      </p:sp>
      <p:sp>
        <p:nvSpPr>
          <p:cNvPr id="9" name="Rectangle 6"/>
          <p:cNvSpPr>
            <a:spLocks noGrp="1" noChangeArrowheads="1"/>
          </p:cNvSpPr>
          <p:nvPr>
            <p:ph type="sldNum" sz="quarter" idx="12"/>
          </p:nvPr>
        </p:nvSpPr>
        <p:spPr>
          <a:ln/>
        </p:spPr>
        <p:txBody>
          <a:bodyPr/>
          <a:lstStyle>
            <a:lvl1pPr>
              <a:defRPr/>
            </a:lvl1pPr>
          </a:lstStyle>
          <a:p>
            <a:pPr>
              <a:defRPr/>
            </a:pPr>
            <a:fld id="{F626668A-B352-4CF6-8FE7-38BB830064AA}" type="slidenum">
              <a:rPr lang="en-US" altLang="ja-JP"/>
              <a:pPr>
                <a:defRPr/>
              </a:pPr>
              <a:t>‹#›</a:t>
            </a:fld>
            <a:endParaRPr lang="en-US" altLang="ja-JP" dirty="0"/>
          </a:p>
        </p:txBody>
      </p:sp>
    </p:spTree>
    <p:extLst>
      <p:ext uri="{BB962C8B-B14F-4D97-AF65-F5344CB8AC3E}">
        <p14:creationId xmlns:p14="http://schemas.microsoft.com/office/powerpoint/2010/main" val="17511787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a:prstGeom prst="rect">
            <a:avLst/>
          </a:prstGeom>
        </p:spPr>
        <p:txBody>
          <a:bodyPr/>
          <a:lstStyle/>
          <a:p>
            <a:r>
              <a:rPr lang="ja-JP" altLang="en-US"/>
              <a:t>マスター タイトルの書式設定</a:t>
            </a:r>
          </a:p>
        </p:txBody>
      </p:sp>
      <p:sp>
        <p:nvSpPr>
          <p:cNvPr id="3" name="Rectangle 4"/>
          <p:cNvSpPr>
            <a:spLocks noGrp="1" noChangeArrowheads="1"/>
          </p:cNvSpPr>
          <p:nvPr>
            <p:ph type="dt" sz="half" idx="10"/>
          </p:nvPr>
        </p:nvSpPr>
        <p:spPr>
          <a:ln/>
        </p:spPr>
        <p:txBody>
          <a:bodyPr/>
          <a:lstStyle>
            <a:lvl1pPr>
              <a:defRPr/>
            </a:lvl1pPr>
          </a:lstStyle>
          <a:p>
            <a:pPr>
              <a:defRPr/>
            </a:pPr>
            <a:r>
              <a:rPr lang="en-US" altLang="ja-JP" dirty="0"/>
              <a:t>2017/10/14(Sat)</a:t>
            </a:r>
          </a:p>
        </p:txBody>
      </p:sp>
      <p:sp>
        <p:nvSpPr>
          <p:cNvPr id="4" name="Rectangle 5"/>
          <p:cNvSpPr>
            <a:spLocks noGrp="1" noChangeArrowheads="1"/>
          </p:cNvSpPr>
          <p:nvPr>
            <p:ph type="ftr" sz="quarter" idx="11"/>
          </p:nvPr>
        </p:nvSpPr>
        <p:spPr>
          <a:ln/>
        </p:spPr>
        <p:txBody>
          <a:bodyPr/>
          <a:lstStyle>
            <a:lvl1pPr>
              <a:defRPr/>
            </a:lvl1pPr>
          </a:lstStyle>
          <a:p>
            <a:pPr>
              <a:defRPr/>
            </a:pPr>
            <a:endParaRPr lang="ja-JP" altLang="en-US" dirty="0"/>
          </a:p>
        </p:txBody>
      </p:sp>
      <p:sp>
        <p:nvSpPr>
          <p:cNvPr id="5" name="Rectangle 6"/>
          <p:cNvSpPr>
            <a:spLocks noGrp="1" noChangeArrowheads="1"/>
          </p:cNvSpPr>
          <p:nvPr>
            <p:ph type="sldNum" sz="quarter" idx="12"/>
          </p:nvPr>
        </p:nvSpPr>
        <p:spPr>
          <a:ln/>
        </p:spPr>
        <p:txBody>
          <a:bodyPr/>
          <a:lstStyle>
            <a:lvl1pPr>
              <a:defRPr/>
            </a:lvl1pPr>
          </a:lstStyle>
          <a:p>
            <a:pPr>
              <a:defRPr/>
            </a:pPr>
            <a:fld id="{5C75F6D8-DB6E-4072-9609-ED011C7FE57F}" type="slidenum">
              <a:rPr lang="en-US" altLang="ja-JP"/>
              <a:pPr>
                <a:defRPr/>
              </a:pPr>
              <a:t>‹#›</a:t>
            </a:fld>
            <a:endParaRPr lang="en-US" altLang="ja-JP" dirty="0"/>
          </a:p>
        </p:txBody>
      </p:sp>
    </p:spTree>
    <p:extLst>
      <p:ext uri="{BB962C8B-B14F-4D97-AF65-F5344CB8AC3E}">
        <p14:creationId xmlns:p14="http://schemas.microsoft.com/office/powerpoint/2010/main" val="41789978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userDrawn="1">
  <p:cSld name="白紙">
    <p:spTree>
      <p:nvGrpSpPr>
        <p:cNvPr id="1" name=""/>
        <p:cNvGrpSpPr/>
        <p:nvPr/>
      </p:nvGrpSpPr>
      <p:grpSpPr>
        <a:xfrm>
          <a:off x="0" y="0"/>
          <a:ext cx="0" cy="0"/>
          <a:chOff x="0" y="0"/>
          <a:chExt cx="0" cy="0"/>
        </a:xfrm>
      </p:grpSpPr>
    </p:spTree>
    <p:extLst>
      <p:ext uri="{BB962C8B-B14F-4D97-AF65-F5344CB8AC3E}">
        <p14:creationId xmlns:p14="http://schemas.microsoft.com/office/powerpoint/2010/main" val="8441266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ユーザー設定レイアウト">
    <p:spTree>
      <p:nvGrpSpPr>
        <p:cNvPr id="1" name=""/>
        <p:cNvGrpSpPr/>
        <p:nvPr/>
      </p:nvGrpSpPr>
      <p:grpSpPr>
        <a:xfrm>
          <a:off x="0" y="0"/>
          <a:ext cx="0" cy="0"/>
          <a:chOff x="0" y="0"/>
          <a:chExt cx="0" cy="0"/>
        </a:xfrm>
      </p:grpSpPr>
      <p:sp>
        <p:nvSpPr>
          <p:cNvPr id="2" name="日付プレースホルダー 2"/>
          <p:cNvSpPr>
            <a:spLocks noGrp="1"/>
          </p:cNvSpPr>
          <p:nvPr>
            <p:ph type="dt" sz="half" idx="10"/>
          </p:nvPr>
        </p:nvSpPr>
        <p:spPr>
          <a:xfrm>
            <a:off x="0" y="6524625"/>
            <a:ext cx="2149475" cy="333375"/>
          </a:xfrm>
        </p:spPr>
        <p:txBody>
          <a:bodyPr/>
          <a:lstStyle>
            <a:lvl1pPr>
              <a:defRPr/>
            </a:lvl1pPr>
          </a:lstStyle>
          <a:p>
            <a:pPr>
              <a:defRPr/>
            </a:pPr>
            <a:r>
              <a:rPr lang="en-US" altLang="ja-JP" dirty="0"/>
              <a:t>2017/10/14(Sat)</a:t>
            </a:r>
          </a:p>
        </p:txBody>
      </p:sp>
      <p:sp>
        <p:nvSpPr>
          <p:cNvPr id="3" name="フッター プレースホルダー 3"/>
          <p:cNvSpPr>
            <a:spLocks noGrp="1"/>
          </p:cNvSpPr>
          <p:nvPr>
            <p:ph type="ftr" sz="quarter" idx="11"/>
          </p:nvPr>
        </p:nvSpPr>
        <p:spPr/>
        <p:txBody>
          <a:bodyPr/>
          <a:lstStyle>
            <a:lvl1pPr>
              <a:defRPr/>
            </a:lvl1pPr>
          </a:lstStyle>
          <a:p>
            <a:pPr>
              <a:defRPr/>
            </a:pPr>
            <a:endParaRPr lang="ja-JP" altLang="en-US" dirty="0"/>
          </a:p>
        </p:txBody>
      </p:sp>
      <p:sp>
        <p:nvSpPr>
          <p:cNvPr id="4" name="スライド番号プレースホルダー 4"/>
          <p:cNvSpPr>
            <a:spLocks noGrp="1"/>
          </p:cNvSpPr>
          <p:nvPr>
            <p:ph type="sldNum" sz="quarter" idx="12"/>
          </p:nvPr>
        </p:nvSpPr>
        <p:spPr/>
        <p:txBody>
          <a:bodyPr/>
          <a:lstStyle>
            <a:lvl1pPr>
              <a:defRPr/>
            </a:lvl1pPr>
          </a:lstStyle>
          <a:p>
            <a:pPr>
              <a:defRPr/>
            </a:pPr>
            <a:fld id="{746C29C1-712F-4BDF-A331-BC90000505A4}" type="slidenum">
              <a:rPr lang="en-US" altLang="ja-JP"/>
              <a:pPr>
                <a:defRPr/>
              </a:pPr>
              <a:t>‹#›</a:t>
            </a:fld>
            <a:endParaRPr lang="en-US" altLang="ja-JP" dirty="0"/>
          </a:p>
        </p:txBody>
      </p:sp>
    </p:spTree>
    <p:extLst>
      <p:ext uri="{BB962C8B-B14F-4D97-AF65-F5344CB8AC3E}">
        <p14:creationId xmlns:p14="http://schemas.microsoft.com/office/powerpoint/2010/main" val="9711981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a:prstGeom prst="rect">
            <a:avLst/>
          </a:prstGeom>
        </p:spPr>
        <p:txBody>
          <a:bodyPr anchor="b"/>
          <a:lstStyle>
            <a:lvl1pPr algn="l">
              <a:defRPr sz="2000" b="1"/>
            </a:lvl1pPr>
          </a:lstStyle>
          <a:p>
            <a:r>
              <a:rPr lang="ja-JP" altLang="en-US"/>
              <a:t>マスター タイトルの書式設定</a:t>
            </a:r>
          </a:p>
        </p:txBody>
      </p:sp>
      <p:sp>
        <p:nvSpPr>
          <p:cNvPr id="3" name="コンテンツ プレースホルダー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ー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dirty="0"/>
              <a:t>マスター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dirty="0"/>
              <a:t>2017/10/14(Sat)</a:t>
            </a:r>
          </a:p>
        </p:txBody>
      </p:sp>
      <p:sp>
        <p:nvSpPr>
          <p:cNvPr id="6" name="Rectangle 5"/>
          <p:cNvSpPr>
            <a:spLocks noGrp="1" noChangeArrowheads="1"/>
          </p:cNvSpPr>
          <p:nvPr>
            <p:ph type="ftr" sz="quarter" idx="11"/>
          </p:nvPr>
        </p:nvSpPr>
        <p:spPr>
          <a:ln/>
        </p:spPr>
        <p:txBody>
          <a:bodyPr/>
          <a:lstStyle>
            <a:lvl1pPr>
              <a:defRPr/>
            </a:lvl1pPr>
          </a:lstStyle>
          <a:p>
            <a:pPr>
              <a:defRPr/>
            </a:pPr>
            <a:endParaRPr lang="ja-JP" altLang="en-US" dirty="0"/>
          </a:p>
        </p:txBody>
      </p:sp>
      <p:sp>
        <p:nvSpPr>
          <p:cNvPr id="7" name="Rectangle 6"/>
          <p:cNvSpPr>
            <a:spLocks noGrp="1" noChangeArrowheads="1"/>
          </p:cNvSpPr>
          <p:nvPr>
            <p:ph type="sldNum" sz="quarter" idx="12"/>
          </p:nvPr>
        </p:nvSpPr>
        <p:spPr>
          <a:ln/>
        </p:spPr>
        <p:txBody>
          <a:bodyPr/>
          <a:lstStyle>
            <a:lvl1pPr>
              <a:defRPr/>
            </a:lvl1pPr>
          </a:lstStyle>
          <a:p>
            <a:pPr>
              <a:defRPr/>
            </a:pPr>
            <a:fld id="{918C49DC-4FD4-46C7-9C97-E53F1FE52FF5}" type="slidenum">
              <a:rPr lang="en-US" altLang="ja-JP"/>
              <a:pPr>
                <a:defRPr/>
              </a:pPr>
              <a:t>‹#›</a:t>
            </a:fld>
            <a:endParaRPr lang="en-US" altLang="ja-JP" dirty="0"/>
          </a:p>
        </p:txBody>
      </p:sp>
    </p:spTree>
    <p:extLst>
      <p:ext uri="{BB962C8B-B14F-4D97-AF65-F5344CB8AC3E}">
        <p14:creationId xmlns:p14="http://schemas.microsoft.com/office/powerpoint/2010/main" val="36378455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auto">
      <p:bgRef idx="1001">
        <a:schemeClr val="bg1"/>
      </p:bgRef>
    </p:bg>
    <p:spTree>
      <p:nvGrpSpPr>
        <p:cNvPr id="1" name=""/>
        <p:cNvGrpSpPr/>
        <p:nvPr/>
      </p:nvGrpSpPr>
      <p:grpSpPr>
        <a:xfrm>
          <a:off x="0" y="0"/>
          <a:ext cx="0" cy="0"/>
          <a:chOff x="0" y="0"/>
          <a:chExt cx="0" cy="0"/>
        </a:xfrm>
      </p:grpSpPr>
      <p:sp>
        <p:nvSpPr>
          <p:cNvPr id="1026" name="Rectangle 4"/>
          <p:cNvSpPr>
            <a:spLocks noGrp="1" noChangeArrowheads="1"/>
          </p:cNvSpPr>
          <p:nvPr>
            <p:ph type="dt" sz="half" idx="2"/>
          </p:nvPr>
        </p:nvSpPr>
        <p:spPr bwMode="auto">
          <a:xfrm>
            <a:off x="0" y="6524625"/>
            <a:ext cx="1763713" cy="333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defRPr sz="1400" b="0" u="none">
                <a:solidFill>
                  <a:schemeClr val="tx1"/>
                </a:solidFill>
                <a:latin typeface="Arial" pitchFamily="34" charset="0"/>
                <a:ea typeface="ＭＳ Ｐゴシック" pitchFamily="50" charset="-128"/>
              </a:defRPr>
            </a:lvl1pPr>
          </a:lstStyle>
          <a:p>
            <a:pPr>
              <a:defRPr/>
            </a:pPr>
            <a:r>
              <a:rPr lang="en-US" altLang="ja-JP" dirty="0"/>
              <a:t>2017/10/14(Sat)</a:t>
            </a:r>
          </a:p>
        </p:txBody>
      </p:sp>
      <p:sp>
        <p:nvSpPr>
          <p:cNvPr id="1027" name="Rectangle 5"/>
          <p:cNvSpPr>
            <a:spLocks noGrp="1" noChangeArrowheads="1"/>
          </p:cNvSpPr>
          <p:nvPr>
            <p:ph type="ftr" sz="quarter" idx="3"/>
          </p:nvPr>
        </p:nvSpPr>
        <p:spPr bwMode="auto">
          <a:xfrm>
            <a:off x="3086100" y="6569075"/>
            <a:ext cx="3087688" cy="288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lgn="ctr">
              <a:defRPr sz="1400" b="0" u="none">
                <a:solidFill>
                  <a:schemeClr val="tx1"/>
                </a:solidFill>
                <a:latin typeface="Arial" pitchFamily="34" charset="0"/>
                <a:ea typeface="ＭＳ Ｐゴシック" pitchFamily="50" charset="-128"/>
              </a:defRPr>
            </a:lvl1pPr>
          </a:lstStyle>
          <a:p>
            <a:pPr>
              <a:defRPr/>
            </a:pPr>
            <a:endParaRPr lang="ja-JP" altLang="en-US" dirty="0"/>
          </a:p>
        </p:txBody>
      </p:sp>
      <p:sp>
        <p:nvSpPr>
          <p:cNvPr id="1028" name="Rectangle 6"/>
          <p:cNvSpPr>
            <a:spLocks noGrp="1" noChangeArrowheads="1"/>
          </p:cNvSpPr>
          <p:nvPr>
            <p:ph type="sldNum" sz="quarter" idx="4"/>
          </p:nvPr>
        </p:nvSpPr>
        <p:spPr bwMode="auto">
          <a:xfrm>
            <a:off x="8101013" y="6524625"/>
            <a:ext cx="1042987" cy="333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lgn="r">
              <a:defRPr sz="1400" b="0" u="none">
                <a:solidFill>
                  <a:schemeClr val="tx1"/>
                </a:solidFill>
                <a:latin typeface="Arial" pitchFamily="34" charset="0"/>
                <a:ea typeface="ＭＳ Ｐゴシック" pitchFamily="50" charset="-128"/>
              </a:defRPr>
            </a:lvl1pPr>
          </a:lstStyle>
          <a:p>
            <a:pPr>
              <a:defRPr/>
            </a:pPr>
            <a:fld id="{C3653A58-B584-4FF0-A9A9-4FC55706C414}" type="slidenum">
              <a:rPr lang="en-US" altLang="ja-JP"/>
              <a:pPr>
                <a:defRPr/>
              </a:pPr>
              <a:t>‹#›</a:t>
            </a:fld>
            <a:endParaRPr lang="en-US" altLang="ja-JP" dirty="0"/>
          </a:p>
        </p:txBody>
      </p:sp>
      <p:sp>
        <p:nvSpPr>
          <p:cNvPr id="1029" name="Rectangle 7"/>
          <p:cNvSpPr>
            <a:spLocks noChangeArrowheads="1"/>
          </p:cNvSpPr>
          <p:nvPr/>
        </p:nvSpPr>
        <p:spPr bwMode="auto">
          <a:xfrm>
            <a:off x="0" y="0"/>
            <a:ext cx="2684463" cy="40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1" u="sng">
                <a:solidFill>
                  <a:srgbClr val="FF0000"/>
                </a:solidFill>
                <a:latin typeface="Arial" pitchFamily="34" charset="0"/>
                <a:ea typeface="ＭＳ Ｐゴシック" pitchFamily="50" charset="-128"/>
              </a:defRPr>
            </a:lvl1pPr>
            <a:lvl2pPr marL="742950" indent="-285750" eaLnBrk="0" hangingPunct="0">
              <a:defRPr b="1" u="sng">
                <a:solidFill>
                  <a:srgbClr val="FF0000"/>
                </a:solidFill>
                <a:latin typeface="Arial" pitchFamily="34" charset="0"/>
                <a:ea typeface="ＭＳ Ｐゴシック" pitchFamily="50" charset="-128"/>
              </a:defRPr>
            </a:lvl2pPr>
            <a:lvl3pPr marL="1143000" indent="-228600" eaLnBrk="0" hangingPunct="0">
              <a:defRPr b="1" u="sng">
                <a:solidFill>
                  <a:srgbClr val="FF0000"/>
                </a:solidFill>
                <a:latin typeface="Arial" pitchFamily="34" charset="0"/>
                <a:ea typeface="ＭＳ Ｐゴシック" pitchFamily="50" charset="-128"/>
              </a:defRPr>
            </a:lvl3pPr>
            <a:lvl4pPr marL="1600200" indent="-228600" eaLnBrk="0" hangingPunct="0">
              <a:defRPr b="1" u="sng">
                <a:solidFill>
                  <a:srgbClr val="FF0000"/>
                </a:solidFill>
                <a:latin typeface="Arial" pitchFamily="34" charset="0"/>
                <a:ea typeface="ＭＳ Ｐゴシック" pitchFamily="50" charset="-128"/>
              </a:defRPr>
            </a:lvl4pPr>
            <a:lvl5pPr marL="2057400" indent="-228600" eaLnBrk="0" hangingPunct="0">
              <a:defRPr b="1" u="sng">
                <a:solidFill>
                  <a:srgbClr val="FF0000"/>
                </a:solidFill>
                <a:latin typeface="Arial" pitchFamily="34" charset="0"/>
                <a:ea typeface="ＭＳ Ｐゴシック" pitchFamily="50" charset="-128"/>
              </a:defRPr>
            </a:lvl5pPr>
            <a:lvl6pPr marL="2514600" indent="-228600" eaLnBrk="0" fontAlgn="base" hangingPunct="0">
              <a:spcBef>
                <a:spcPct val="0"/>
              </a:spcBef>
              <a:spcAft>
                <a:spcPct val="0"/>
              </a:spcAft>
              <a:defRPr b="1" u="sng">
                <a:solidFill>
                  <a:srgbClr val="FF0000"/>
                </a:solidFill>
                <a:latin typeface="Arial" pitchFamily="34" charset="0"/>
                <a:ea typeface="ＭＳ Ｐゴシック" pitchFamily="50" charset="-128"/>
              </a:defRPr>
            </a:lvl6pPr>
            <a:lvl7pPr marL="2971800" indent="-228600" eaLnBrk="0" fontAlgn="base" hangingPunct="0">
              <a:spcBef>
                <a:spcPct val="0"/>
              </a:spcBef>
              <a:spcAft>
                <a:spcPct val="0"/>
              </a:spcAft>
              <a:defRPr b="1" u="sng">
                <a:solidFill>
                  <a:srgbClr val="FF0000"/>
                </a:solidFill>
                <a:latin typeface="Arial" pitchFamily="34" charset="0"/>
                <a:ea typeface="ＭＳ Ｐゴシック" pitchFamily="50" charset="-128"/>
              </a:defRPr>
            </a:lvl7pPr>
            <a:lvl8pPr marL="3429000" indent="-228600" eaLnBrk="0" fontAlgn="base" hangingPunct="0">
              <a:spcBef>
                <a:spcPct val="0"/>
              </a:spcBef>
              <a:spcAft>
                <a:spcPct val="0"/>
              </a:spcAft>
              <a:defRPr b="1" u="sng">
                <a:solidFill>
                  <a:srgbClr val="FF0000"/>
                </a:solidFill>
                <a:latin typeface="Arial" pitchFamily="34" charset="0"/>
                <a:ea typeface="ＭＳ Ｐゴシック" pitchFamily="50" charset="-128"/>
              </a:defRPr>
            </a:lvl8pPr>
            <a:lvl9pPr marL="3886200" indent="-228600" eaLnBrk="0" fontAlgn="base" hangingPunct="0">
              <a:spcBef>
                <a:spcPct val="0"/>
              </a:spcBef>
              <a:spcAft>
                <a:spcPct val="0"/>
              </a:spcAft>
              <a:defRPr b="1" u="sng">
                <a:solidFill>
                  <a:srgbClr val="FF0000"/>
                </a:solidFill>
                <a:latin typeface="Arial" pitchFamily="34" charset="0"/>
                <a:ea typeface="ＭＳ Ｐゴシック" pitchFamily="50" charset="-128"/>
              </a:defRPr>
            </a:lvl9pPr>
          </a:lstStyle>
          <a:p>
            <a:pPr eaLnBrk="1" hangingPunct="1">
              <a:defRPr/>
            </a:pPr>
            <a:r>
              <a:rPr lang="en-US" altLang="ja-JP" sz="1200" u="none" dirty="0">
                <a:solidFill>
                  <a:srgbClr val="0033CC"/>
                </a:solidFill>
              </a:rPr>
              <a:t>JSPE </a:t>
            </a:r>
            <a:r>
              <a:rPr lang="ja-JP" altLang="en-US" sz="1200" u="none" dirty="0">
                <a:solidFill>
                  <a:srgbClr val="0033CC"/>
                </a:solidFill>
              </a:rPr>
              <a:t>鬼金</a:t>
            </a:r>
            <a:r>
              <a:rPr lang="en-US" altLang="ja-JP" sz="1200" u="none" dirty="0">
                <a:solidFill>
                  <a:srgbClr val="0033CC"/>
                </a:solidFill>
              </a:rPr>
              <a:t>CPD2017</a:t>
            </a:r>
          </a:p>
        </p:txBody>
      </p:sp>
    </p:spTree>
  </p:cSld>
  <p:clrMap bg1="lt1" tx1="dk1" bg2="lt2" tx2="dk2" accent1="accent1" accent2="accent2" accent3="accent3" accent4="accent4" accent5="accent5" accent6="accent6" hlink="hlink" folHlink="folHlink"/>
  <p:sldLayoutIdLst>
    <p:sldLayoutId id="2147483719" r:id="rId1"/>
    <p:sldLayoutId id="2147483720" r:id="rId2"/>
    <p:sldLayoutId id="2147483721" r:id="rId3"/>
    <p:sldLayoutId id="2147483722" r:id="rId4"/>
    <p:sldLayoutId id="2147483723" r:id="rId5"/>
    <p:sldLayoutId id="2147483724" r:id="rId6"/>
    <p:sldLayoutId id="2147483729" r:id="rId7"/>
    <p:sldLayoutId id="2147483730" r:id="rId8"/>
    <p:sldLayoutId id="2147483725" r:id="rId9"/>
    <p:sldLayoutId id="2147483726" r:id="rId10"/>
    <p:sldLayoutId id="2147483727" r:id="rId11"/>
    <p:sldLayoutId id="2147483728" r:id="rId12"/>
  </p:sldLayoutIdLst>
  <p:hf hdr="0" ftr="0"/>
  <p:txStyles>
    <p:titleStyle>
      <a:lvl1pPr algn="ctr" rtl="0" eaLnBrk="0" fontAlgn="base" hangingPunct="0">
        <a:spcBef>
          <a:spcPct val="0"/>
        </a:spcBef>
        <a:spcAft>
          <a:spcPct val="0"/>
        </a:spcAft>
        <a:defRPr sz="1200">
          <a:solidFill>
            <a:schemeClr val="tx2"/>
          </a:solidFill>
          <a:latin typeface="+mj-lt"/>
          <a:ea typeface="+mj-ea"/>
          <a:cs typeface="+mj-cs"/>
        </a:defRPr>
      </a:lvl1pPr>
      <a:lvl2pPr algn="ctr" rtl="0" eaLnBrk="0" fontAlgn="base" hangingPunct="0">
        <a:spcBef>
          <a:spcPct val="0"/>
        </a:spcBef>
        <a:spcAft>
          <a:spcPct val="0"/>
        </a:spcAft>
        <a:defRPr sz="1200">
          <a:solidFill>
            <a:schemeClr val="tx2"/>
          </a:solidFill>
          <a:latin typeface="Arial" pitchFamily="34" charset="0"/>
          <a:ea typeface="ＭＳ Ｐゴシック" pitchFamily="50" charset="-128"/>
        </a:defRPr>
      </a:lvl2pPr>
      <a:lvl3pPr algn="ctr" rtl="0" eaLnBrk="0" fontAlgn="base" hangingPunct="0">
        <a:spcBef>
          <a:spcPct val="0"/>
        </a:spcBef>
        <a:spcAft>
          <a:spcPct val="0"/>
        </a:spcAft>
        <a:defRPr sz="1200">
          <a:solidFill>
            <a:schemeClr val="tx2"/>
          </a:solidFill>
          <a:latin typeface="Arial" pitchFamily="34" charset="0"/>
          <a:ea typeface="ＭＳ Ｐゴシック" pitchFamily="50" charset="-128"/>
        </a:defRPr>
      </a:lvl3pPr>
      <a:lvl4pPr algn="ctr" rtl="0" eaLnBrk="0" fontAlgn="base" hangingPunct="0">
        <a:spcBef>
          <a:spcPct val="0"/>
        </a:spcBef>
        <a:spcAft>
          <a:spcPct val="0"/>
        </a:spcAft>
        <a:defRPr sz="1200">
          <a:solidFill>
            <a:schemeClr val="tx2"/>
          </a:solidFill>
          <a:latin typeface="Arial" pitchFamily="34" charset="0"/>
          <a:ea typeface="ＭＳ Ｐゴシック" pitchFamily="50" charset="-128"/>
        </a:defRPr>
      </a:lvl4pPr>
      <a:lvl5pPr algn="ctr" rtl="0" eaLnBrk="0" fontAlgn="base" hangingPunct="0">
        <a:spcBef>
          <a:spcPct val="0"/>
        </a:spcBef>
        <a:spcAft>
          <a:spcPct val="0"/>
        </a:spcAft>
        <a:defRPr sz="1200">
          <a:solidFill>
            <a:schemeClr val="tx2"/>
          </a:solidFill>
          <a:latin typeface="Arial" pitchFamily="34" charset="0"/>
          <a:ea typeface="ＭＳ Ｐゴシック" pitchFamily="50" charset="-128"/>
        </a:defRPr>
      </a:lvl5pPr>
      <a:lvl6pPr marL="457200" algn="ctr" rtl="0" eaLnBrk="0" fontAlgn="base" hangingPunct="0">
        <a:spcBef>
          <a:spcPct val="0"/>
        </a:spcBef>
        <a:spcAft>
          <a:spcPct val="0"/>
        </a:spcAft>
        <a:defRPr sz="1200">
          <a:solidFill>
            <a:schemeClr val="tx2"/>
          </a:solidFill>
          <a:latin typeface="Arial" pitchFamily="34" charset="0"/>
          <a:ea typeface="ＭＳ Ｐゴシック" pitchFamily="50" charset="-128"/>
        </a:defRPr>
      </a:lvl6pPr>
      <a:lvl7pPr marL="914400" algn="ctr" rtl="0" eaLnBrk="0" fontAlgn="base" hangingPunct="0">
        <a:spcBef>
          <a:spcPct val="0"/>
        </a:spcBef>
        <a:spcAft>
          <a:spcPct val="0"/>
        </a:spcAft>
        <a:defRPr sz="1200">
          <a:solidFill>
            <a:schemeClr val="tx2"/>
          </a:solidFill>
          <a:latin typeface="Arial" pitchFamily="34" charset="0"/>
          <a:ea typeface="ＭＳ Ｐゴシック" pitchFamily="50" charset="-128"/>
        </a:defRPr>
      </a:lvl7pPr>
      <a:lvl8pPr marL="1371600" algn="ctr" rtl="0" eaLnBrk="0" fontAlgn="base" hangingPunct="0">
        <a:spcBef>
          <a:spcPct val="0"/>
        </a:spcBef>
        <a:spcAft>
          <a:spcPct val="0"/>
        </a:spcAft>
        <a:defRPr sz="1200">
          <a:solidFill>
            <a:schemeClr val="tx2"/>
          </a:solidFill>
          <a:latin typeface="Arial" pitchFamily="34" charset="0"/>
          <a:ea typeface="ＭＳ Ｐゴシック" pitchFamily="50" charset="-128"/>
        </a:defRPr>
      </a:lvl8pPr>
      <a:lvl9pPr marL="1828800" algn="ctr" rtl="0" eaLnBrk="0" fontAlgn="base" hangingPunct="0">
        <a:spcBef>
          <a:spcPct val="0"/>
        </a:spcBef>
        <a:spcAft>
          <a:spcPct val="0"/>
        </a:spcAft>
        <a:defRPr sz="1200">
          <a:solidFill>
            <a:schemeClr val="tx2"/>
          </a:solidFill>
          <a:latin typeface="Arial" pitchFamily="34" charset="0"/>
          <a:ea typeface="ＭＳ Ｐゴシック" pitchFamily="50" charset="-128"/>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ea typeface="+mn-ea"/>
        </a:defRPr>
      </a:lvl2pPr>
      <a:lvl3pPr marL="1143000" indent="-228600" algn="l" rtl="0" eaLnBrk="0" fontAlgn="base" hangingPunct="0">
        <a:spcBef>
          <a:spcPct val="20000"/>
        </a:spcBef>
        <a:spcAft>
          <a:spcPct val="0"/>
        </a:spcAft>
        <a:buChar char="•"/>
        <a:defRPr sz="2400">
          <a:solidFill>
            <a:schemeClr val="tx1"/>
          </a:solidFill>
          <a:latin typeface="+mn-lt"/>
          <a:ea typeface="+mn-ea"/>
        </a:defRPr>
      </a:lvl3pPr>
      <a:lvl4pPr marL="1600200" indent="-228600" algn="l" rtl="0" eaLnBrk="0" fontAlgn="base" hangingPunct="0">
        <a:spcBef>
          <a:spcPct val="20000"/>
        </a:spcBef>
        <a:spcAft>
          <a:spcPct val="0"/>
        </a:spcAft>
        <a:buChar char="–"/>
        <a:defRPr sz="2000">
          <a:solidFill>
            <a:schemeClr val="tx1"/>
          </a:solidFill>
          <a:latin typeface="+mn-lt"/>
          <a:ea typeface="+mn-ea"/>
        </a:defRPr>
      </a:lvl4pPr>
      <a:lvl5pPr marL="2057400" indent="-228600" algn="l" rtl="0" eaLnBrk="0" fontAlgn="base" hangingPunct="0">
        <a:spcBef>
          <a:spcPct val="20000"/>
        </a:spcBef>
        <a:spcAft>
          <a:spcPct val="0"/>
        </a:spcAft>
        <a:buChar char="»"/>
        <a:defRPr sz="2000">
          <a:solidFill>
            <a:schemeClr val="tx1"/>
          </a:solidFill>
          <a:latin typeface="+mn-lt"/>
          <a:ea typeface="+mn-ea"/>
        </a:defRPr>
      </a:lvl5pPr>
      <a:lvl6pPr marL="2514600" indent="-228600" algn="l" rtl="0" eaLnBrk="0" fontAlgn="base" hangingPunct="0">
        <a:spcBef>
          <a:spcPct val="20000"/>
        </a:spcBef>
        <a:spcAft>
          <a:spcPct val="0"/>
        </a:spcAft>
        <a:buChar char="»"/>
        <a:defRPr sz="2000">
          <a:solidFill>
            <a:schemeClr val="tx1"/>
          </a:solidFill>
          <a:latin typeface="+mn-lt"/>
          <a:ea typeface="+mn-ea"/>
        </a:defRPr>
      </a:lvl6pPr>
      <a:lvl7pPr marL="2971800" indent="-228600" algn="l" rtl="0" eaLnBrk="0" fontAlgn="base" hangingPunct="0">
        <a:spcBef>
          <a:spcPct val="20000"/>
        </a:spcBef>
        <a:spcAft>
          <a:spcPct val="0"/>
        </a:spcAft>
        <a:buChar char="»"/>
        <a:defRPr sz="2000">
          <a:solidFill>
            <a:schemeClr val="tx1"/>
          </a:solidFill>
          <a:latin typeface="+mn-lt"/>
          <a:ea typeface="+mn-ea"/>
        </a:defRPr>
      </a:lvl7pPr>
      <a:lvl8pPr marL="3429000" indent="-228600" algn="l" rtl="0" eaLnBrk="0" fontAlgn="base" hangingPunct="0">
        <a:spcBef>
          <a:spcPct val="20000"/>
        </a:spcBef>
        <a:spcAft>
          <a:spcPct val="0"/>
        </a:spcAft>
        <a:buChar char="»"/>
        <a:defRPr sz="2000">
          <a:solidFill>
            <a:schemeClr val="tx1"/>
          </a:solidFill>
          <a:latin typeface="+mn-lt"/>
          <a:ea typeface="+mn-ea"/>
        </a:defRPr>
      </a:lvl8pPr>
      <a:lvl9pPr marL="3886200" indent="-228600" algn="l" rtl="0" eaLnBrk="0" fontAlgn="base" hangingPunct="0">
        <a:spcBef>
          <a:spcPct val="20000"/>
        </a:spcBef>
        <a:spcAft>
          <a:spcPct val="0"/>
        </a:spcAft>
        <a:buChar char="»"/>
        <a:defRPr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2.gif"/></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image" Target="../media/image11.png"/><Relationship Id="rId5" Type="http://schemas.openxmlformats.org/officeDocument/2006/relationships/image" Target="../media/image10.png"/><Relationship Id="rId4" Type="http://schemas.openxmlformats.org/officeDocument/2006/relationships/image" Target="../media/image9.png"/></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5" name="Rectangle 1028"/>
          <p:cNvSpPr>
            <a:spLocks noChangeArrowheads="1"/>
          </p:cNvSpPr>
          <p:nvPr/>
        </p:nvSpPr>
        <p:spPr bwMode="auto">
          <a:xfrm>
            <a:off x="0" y="404813"/>
            <a:ext cx="9144000" cy="504825"/>
          </a:xfrm>
          <a:prstGeom prst="rect">
            <a:avLst/>
          </a:prstGeom>
          <a:solidFill>
            <a:srgbClr val="CC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1" u="sng">
                <a:solidFill>
                  <a:srgbClr val="FF0000"/>
                </a:solidFill>
                <a:latin typeface="Arial" pitchFamily="34" charset="0"/>
                <a:ea typeface="ＭＳ Ｐゴシック" pitchFamily="50" charset="-128"/>
              </a:defRPr>
            </a:lvl1pPr>
            <a:lvl2pPr marL="742950" indent="-285750" eaLnBrk="0" hangingPunct="0">
              <a:defRPr b="1" u="sng">
                <a:solidFill>
                  <a:srgbClr val="FF0000"/>
                </a:solidFill>
                <a:latin typeface="Arial" pitchFamily="34" charset="0"/>
                <a:ea typeface="ＭＳ Ｐゴシック" pitchFamily="50" charset="-128"/>
              </a:defRPr>
            </a:lvl2pPr>
            <a:lvl3pPr marL="1143000" indent="-228600" eaLnBrk="0" hangingPunct="0">
              <a:defRPr b="1" u="sng">
                <a:solidFill>
                  <a:srgbClr val="FF0000"/>
                </a:solidFill>
                <a:latin typeface="Arial" pitchFamily="34" charset="0"/>
                <a:ea typeface="ＭＳ Ｐゴシック" pitchFamily="50" charset="-128"/>
              </a:defRPr>
            </a:lvl3pPr>
            <a:lvl4pPr marL="1600200" indent="-228600" eaLnBrk="0" hangingPunct="0">
              <a:defRPr b="1" u="sng">
                <a:solidFill>
                  <a:srgbClr val="FF0000"/>
                </a:solidFill>
                <a:latin typeface="Arial" pitchFamily="34" charset="0"/>
                <a:ea typeface="ＭＳ Ｐゴシック" pitchFamily="50" charset="-128"/>
              </a:defRPr>
            </a:lvl4pPr>
            <a:lvl5pPr marL="2057400" indent="-228600" eaLnBrk="0" hangingPunct="0">
              <a:defRPr b="1" u="sng">
                <a:solidFill>
                  <a:srgbClr val="FF0000"/>
                </a:solidFill>
                <a:latin typeface="Arial" pitchFamily="34" charset="0"/>
                <a:ea typeface="ＭＳ Ｐゴシック" pitchFamily="50" charset="-128"/>
              </a:defRPr>
            </a:lvl5pPr>
            <a:lvl6pPr marL="2514600" indent="-228600" eaLnBrk="0" fontAlgn="base" hangingPunct="0">
              <a:spcBef>
                <a:spcPct val="0"/>
              </a:spcBef>
              <a:spcAft>
                <a:spcPct val="0"/>
              </a:spcAft>
              <a:defRPr b="1" u="sng">
                <a:solidFill>
                  <a:srgbClr val="FF0000"/>
                </a:solidFill>
                <a:latin typeface="Arial" pitchFamily="34" charset="0"/>
                <a:ea typeface="ＭＳ Ｐゴシック" pitchFamily="50" charset="-128"/>
              </a:defRPr>
            </a:lvl6pPr>
            <a:lvl7pPr marL="2971800" indent="-228600" eaLnBrk="0" fontAlgn="base" hangingPunct="0">
              <a:spcBef>
                <a:spcPct val="0"/>
              </a:spcBef>
              <a:spcAft>
                <a:spcPct val="0"/>
              </a:spcAft>
              <a:defRPr b="1" u="sng">
                <a:solidFill>
                  <a:srgbClr val="FF0000"/>
                </a:solidFill>
                <a:latin typeface="Arial" pitchFamily="34" charset="0"/>
                <a:ea typeface="ＭＳ Ｐゴシック" pitchFamily="50" charset="-128"/>
              </a:defRPr>
            </a:lvl7pPr>
            <a:lvl8pPr marL="3429000" indent="-228600" eaLnBrk="0" fontAlgn="base" hangingPunct="0">
              <a:spcBef>
                <a:spcPct val="0"/>
              </a:spcBef>
              <a:spcAft>
                <a:spcPct val="0"/>
              </a:spcAft>
              <a:defRPr b="1" u="sng">
                <a:solidFill>
                  <a:srgbClr val="FF0000"/>
                </a:solidFill>
                <a:latin typeface="Arial" pitchFamily="34" charset="0"/>
                <a:ea typeface="ＭＳ Ｐゴシック" pitchFamily="50" charset="-128"/>
              </a:defRPr>
            </a:lvl8pPr>
            <a:lvl9pPr marL="3886200" indent="-228600" eaLnBrk="0" fontAlgn="base" hangingPunct="0">
              <a:spcBef>
                <a:spcPct val="0"/>
              </a:spcBef>
              <a:spcAft>
                <a:spcPct val="0"/>
              </a:spcAft>
              <a:defRPr b="1" u="sng">
                <a:solidFill>
                  <a:srgbClr val="FF0000"/>
                </a:solidFill>
                <a:latin typeface="Arial" pitchFamily="34" charset="0"/>
                <a:ea typeface="ＭＳ Ｐゴシック" pitchFamily="50" charset="-128"/>
              </a:defRPr>
            </a:lvl9pPr>
          </a:lstStyle>
          <a:p>
            <a:pPr algn="ctr" eaLnBrk="1" hangingPunct="1"/>
            <a:r>
              <a:rPr lang="ja-JP" altLang="en-US" sz="2800" u="none" dirty="0">
                <a:solidFill>
                  <a:schemeClr val="tx1"/>
                </a:solidFill>
              </a:rPr>
              <a:t>演習①：</a:t>
            </a:r>
            <a:r>
              <a:rPr lang="en-US" altLang="ja-JP" sz="2800" u="none" dirty="0">
                <a:solidFill>
                  <a:schemeClr val="tx1"/>
                </a:solidFill>
              </a:rPr>
              <a:t>IT</a:t>
            </a:r>
            <a:r>
              <a:rPr lang="ja-JP" altLang="en-US" sz="2800" u="none" dirty="0">
                <a:solidFill>
                  <a:schemeClr val="tx1"/>
                </a:solidFill>
              </a:rPr>
              <a:t>化を上手く進めるためには何が必要？</a:t>
            </a:r>
          </a:p>
        </p:txBody>
      </p:sp>
      <p:sp>
        <p:nvSpPr>
          <p:cNvPr id="11" name="スライド番号プレースホルダ 5"/>
          <p:cNvSpPr txBox="1">
            <a:spLocks noGrp="1" noChangeArrowheads="1"/>
          </p:cNvSpPr>
          <p:nvPr/>
        </p:nvSpPr>
        <p:spPr bwMode="auto">
          <a:xfrm>
            <a:off x="8101013" y="6524625"/>
            <a:ext cx="1042987" cy="333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1" u="sng">
                <a:solidFill>
                  <a:srgbClr val="FF0000"/>
                </a:solidFill>
                <a:latin typeface="Arial" pitchFamily="34" charset="0"/>
                <a:ea typeface="ＭＳ Ｐゴシック" pitchFamily="50" charset="-128"/>
              </a:defRPr>
            </a:lvl1pPr>
            <a:lvl2pPr marL="742950" indent="-285750" eaLnBrk="0" hangingPunct="0">
              <a:defRPr b="1" u="sng">
                <a:solidFill>
                  <a:srgbClr val="FF0000"/>
                </a:solidFill>
                <a:latin typeface="Arial" pitchFamily="34" charset="0"/>
                <a:ea typeface="ＭＳ Ｐゴシック" pitchFamily="50" charset="-128"/>
              </a:defRPr>
            </a:lvl2pPr>
            <a:lvl3pPr marL="1143000" indent="-228600" eaLnBrk="0" hangingPunct="0">
              <a:defRPr b="1" u="sng">
                <a:solidFill>
                  <a:srgbClr val="FF0000"/>
                </a:solidFill>
                <a:latin typeface="Arial" pitchFamily="34" charset="0"/>
                <a:ea typeface="ＭＳ Ｐゴシック" pitchFamily="50" charset="-128"/>
              </a:defRPr>
            </a:lvl3pPr>
            <a:lvl4pPr marL="1600200" indent="-228600" eaLnBrk="0" hangingPunct="0">
              <a:defRPr b="1" u="sng">
                <a:solidFill>
                  <a:srgbClr val="FF0000"/>
                </a:solidFill>
                <a:latin typeface="Arial" pitchFamily="34" charset="0"/>
                <a:ea typeface="ＭＳ Ｐゴシック" pitchFamily="50" charset="-128"/>
              </a:defRPr>
            </a:lvl4pPr>
            <a:lvl5pPr marL="2057400" indent="-228600" eaLnBrk="0" hangingPunct="0">
              <a:defRPr b="1" u="sng">
                <a:solidFill>
                  <a:srgbClr val="FF0000"/>
                </a:solidFill>
                <a:latin typeface="Arial" pitchFamily="34" charset="0"/>
                <a:ea typeface="ＭＳ Ｐゴシック" pitchFamily="50" charset="-128"/>
              </a:defRPr>
            </a:lvl5pPr>
            <a:lvl6pPr marL="2514600" indent="-228600" eaLnBrk="0" fontAlgn="base" hangingPunct="0">
              <a:spcBef>
                <a:spcPct val="0"/>
              </a:spcBef>
              <a:spcAft>
                <a:spcPct val="0"/>
              </a:spcAft>
              <a:defRPr b="1" u="sng">
                <a:solidFill>
                  <a:srgbClr val="FF0000"/>
                </a:solidFill>
                <a:latin typeface="Arial" pitchFamily="34" charset="0"/>
                <a:ea typeface="ＭＳ Ｐゴシック" pitchFamily="50" charset="-128"/>
              </a:defRPr>
            </a:lvl6pPr>
            <a:lvl7pPr marL="2971800" indent="-228600" eaLnBrk="0" fontAlgn="base" hangingPunct="0">
              <a:spcBef>
                <a:spcPct val="0"/>
              </a:spcBef>
              <a:spcAft>
                <a:spcPct val="0"/>
              </a:spcAft>
              <a:defRPr b="1" u="sng">
                <a:solidFill>
                  <a:srgbClr val="FF0000"/>
                </a:solidFill>
                <a:latin typeface="Arial" pitchFamily="34" charset="0"/>
                <a:ea typeface="ＭＳ Ｐゴシック" pitchFamily="50" charset="-128"/>
              </a:defRPr>
            </a:lvl7pPr>
            <a:lvl8pPr marL="3429000" indent="-228600" eaLnBrk="0" fontAlgn="base" hangingPunct="0">
              <a:spcBef>
                <a:spcPct val="0"/>
              </a:spcBef>
              <a:spcAft>
                <a:spcPct val="0"/>
              </a:spcAft>
              <a:defRPr b="1" u="sng">
                <a:solidFill>
                  <a:srgbClr val="FF0000"/>
                </a:solidFill>
                <a:latin typeface="Arial" pitchFamily="34" charset="0"/>
                <a:ea typeface="ＭＳ Ｐゴシック" pitchFamily="50" charset="-128"/>
              </a:defRPr>
            </a:lvl8pPr>
            <a:lvl9pPr marL="3886200" indent="-228600" eaLnBrk="0" fontAlgn="base" hangingPunct="0">
              <a:spcBef>
                <a:spcPct val="0"/>
              </a:spcBef>
              <a:spcAft>
                <a:spcPct val="0"/>
              </a:spcAft>
              <a:defRPr b="1" u="sng">
                <a:solidFill>
                  <a:srgbClr val="FF0000"/>
                </a:solidFill>
                <a:latin typeface="Arial" pitchFamily="34" charset="0"/>
                <a:ea typeface="ＭＳ Ｐゴシック" pitchFamily="50" charset="-128"/>
              </a:defRPr>
            </a:lvl9pPr>
          </a:lstStyle>
          <a:p>
            <a:pPr algn="r" eaLnBrk="1" hangingPunct="1"/>
            <a:fld id="{8D038B5B-9955-48C7-BE95-47B908120A79}" type="slidenum">
              <a:rPr lang="en-US" altLang="ja-JP" sz="1400" b="0" u="none">
                <a:solidFill>
                  <a:schemeClr val="tx1"/>
                </a:solidFill>
              </a:rPr>
              <a:pPr algn="r" eaLnBrk="1" hangingPunct="1"/>
              <a:t>1</a:t>
            </a:fld>
            <a:endParaRPr lang="en-US" altLang="ja-JP" sz="1400" b="0" u="none" dirty="0">
              <a:solidFill>
                <a:schemeClr val="tx1"/>
              </a:solidFill>
            </a:endParaRPr>
          </a:p>
        </p:txBody>
      </p:sp>
      <p:sp>
        <p:nvSpPr>
          <p:cNvPr id="2" name="スライド番号プレースホルダー 1"/>
          <p:cNvSpPr>
            <a:spLocks noGrp="1"/>
          </p:cNvSpPr>
          <p:nvPr>
            <p:ph type="sldNum" sz="quarter" idx="12"/>
          </p:nvPr>
        </p:nvSpPr>
        <p:spPr/>
        <p:txBody>
          <a:bodyPr/>
          <a:lstStyle/>
          <a:p>
            <a:pPr>
              <a:defRPr/>
            </a:pPr>
            <a:fld id="{19030402-8D10-47A3-A37D-55D61CF488AF}" type="slidenum">
              <a:rPr lang="en-US" altLang="ja-JP" smtClean="0"/>
              <a:pPr>
                <a:defRPr/>
              </a:pPr>
              <a:t>1</a:t>
            </a:fld>
            <a:endParaRPr lang="en-US" altLang="ja-JP" dirty="0"/>
          </a:p>
        </p:txBody>
      </p:sp>
      <p:sp>
        <p:nvSpPr>
          <p:cNvPr id="29" name="日付プレースホルダー 1"/>
          <p:cNvSpPr txBox="1">
            <a:spLocks/>
          </p:cNvSpPr>
          <p:nvPr/>
        </p:nvSpPr>
        <p:spPr bwMode="auto">
          <a:xfrm>
            <a:off x="0" y="6524625"/>
            <a:ext cx="2162175" cy="333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eaLnBrk="0" hangingPunct="0">
              <a:defRPr b="1" u="sng">
                <a:solidFill>
                  <a:srgbClr val="FF0000"/>
                </a:solidFill>
                <a:latin typeface="Arial" pitchFamily="34" charset="0"/>
                <a:ea typeface="ＭＳ Ｐゴシック" pitchFamily="50" charset="-128"/>
              </a:defRPr>
            </a:lvl1pPr>
            <a:lvl2pPr marL="742950" indent="-285750" eaLnBrk="0" hangingPunct="0">
              <a:defRPr b="1" u="sng">
                <a:solidFill>
                  <a:srgbClr val="FF0000"/>
                </a:solidFill>
                <a:latin typeface="Arial" pitchFamily="34" charset="0"/>
                <a:ea typeface="ＭＳ Ｐゴシック" pitchFamily="50" charset="-128"/>
              </a:defRPr>
            </a:lvl2pPr>
            <a:lvl3pPr marL="1143000" indent="-228600" eaLnBrk="0" hangingPunct="0">
              <a:defRPr b="1" u="sng">
                <a:solidFill>
                  <a:srgbClr val="FF0000"/>
                </a:solidFill>
                <a:latin typeface="Arial" pitchFamily="34" charset="0"/>
                <a:ea typeface="ＭＳ Ｐゴシック" pitchFamily="50" charset="-128"/>
              </a:defRPr>
            </a:lvl3pPr>
            <a:lvl4pPr marL="1600200" indent="-228600" eaLnBrk="0" hangingPunct="0">
              <a:defRPr b="1" u="sng">
                <a:solidFill>
                  <a:srgbClr val="FF0000"/>
                </a:solidFill>
                <a:latin typeface="Arial" pitchFamily="34" charset="0"/>
                <a:ea typeface="ＭＳ Ｐゴシック" pitchFamily="50" charset="-128"/>
              </a:defRPr>
            </a:lvl4pPr>
            <a:lvl5pPr marL="2057400" indent="-228600" eaLnBrk="0" hangingPunct="0">
              <a:defRPr b="1" u="sng">
                <a:solidFill>
                  <a:srgbClr val="FF0000"/>
                </a:solidFill>
                <a:latin typeface="Arial" pitchFamily="34" charset="0"/>
                <a:ea typeface="ＭＳ Ｐゴシック" pitchFamily="50" charset="-128"/>
              </a:defRPr>
            </a:lvl5pPr>
            <a:lvl6pPr marL="2514600" indent="-228600" eaLnBrk="0" fontAlgn="base" hangingPunct="0">
              <a:spcBef>
                <a:spcPct val="0"/>
              </a:spcBef>
              <a:spcAft>
                <a:spcPct val="0"/>
              </a:spcAft>
              <a:defRPr b="1" u="sng">
                <a:solidFill>
                  <a:srgbClr val="FF0000"/>
                </a:solidFill>
                <a:latin typeface="Arial" pitchFamily="34" charset="0"/>
                <a:ea typeface="ＭＳ Ｐゴシック" pitchFamily="50" charset="-128"/>
              </a:defRPr>
            </a:lvl6pPr>
            <a:lvl7pPr marL="2971800" indent="-228600" eaLnBrk="0" fontAlgn="base" hangingPunct="0">
              <a:spcBef>
                <a:spcPct val="0"/>
              </a:spcBef>
              <a:spcAft>
                <a:spcPct val="0"/>
              </a:spcAft>
              <a:defRPr b="1" u="sng">
                <a:solidFill>
                  <a:srgbClr val="FF0000"/>
                </a:solidFill>
                <a:latin typeface="Arial" pitchFamily="34" charset="0"/>
                <a:ea typeface="ＭＳ Ｐゴシック" pitchFamily="50" charset="-128"/>
              </a:defRPr>
            </a:lvl7pPr>
            <a:lvl8pPr marL="3429000" indent="-228600" eaLnBrk="0" fontAlgn="base" hangingPunct="0">
              <a:spcBef>
                <a:spcPct val="0"/>
              </a:spcBef>
              <a:spcAft>
                <a:spcPct val="0"/>
              </a:spcAft>
              <a:defRPr b="1" u="sng">
                <a:solidFill>
                  <a:srgbClr val="FF0000"/>
                </a:solidFill>
                <a:latin typeface="Arial" pitchFamily="34" charset="0"/>
                <a:ea typeface="ＭＳ Ｐゴシック" pitchFamily="50" charset="-128"/>
              </a:defRPr>
            </a:lvl8pPr>
            <a:lvl9pPr marL="3886200" indent="-228600" eaLnBrk="0" fontAlgn="base" hangingPunct="0">
              <a:spcBef>
                <a:spcPct val="0"/>
              </a:spcBef>
              <a:spcAft>
                <a:spcPct val="0"/>
              </a:spcAft>
              <a:defRPr b="1" u="sng">
                <a:solidFill>
                  <a:srgbClr val="FF0000"/>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1400" b="0" i="0" u="none" strike="noStrike" kern="1200" cap="none" spc="0" normalizeH="0" baseline="0" noProof="0">
                <a:ln>
                  <a:noFill/>
                </a:ln>
                <a:solidFill>
                  <a:schemeClr val="tx1"/>
                </a:solidFill>
                <a:effectLst/>
                <a:uLnTx/>
                <a:uFillTx/>
                <a:latin typeface="Arial" pitchFamily="34" charset="0"/>
                <a:ea typeface="ＭＳ Ｐゴシック" pitchFamily="50" charset="-128"/>
                <a:cs typeface="+mn-cs"/>
              </a:rPr>
              <a:t>2019/2/9(Sat)</a:t>
            </a:r>
            <a:endParaRPr kumimoji="1" lang="ja-JP" altLang="en-US" sz="1400" b="0" i="0" u="none" strike="noStrike" kern="1200" cap="none" spc="0" normalizeH="0" baseline="0" noProof="0" dirty="0">
              <a:ln>
                <a:noFill/>
              </a:ln>
              <a:solidFill>
                <a:schemeClr val="tx1"/>
              </a:solidFill>
              <a:effectLst/>
              <a:uLnTx/>
              <a:uFillTx/>
              <a:latin typeface="Arial" pitchFamily="34" charset="0"/>
              <a:ea typeface="ＭＳ Ｐゴシック" pitchFamily="50" charset="-128"/>
              <a:cs typeface="+mn-cs"/>
            </a:endParaRPr>
          </a:p>
        </p:txBody>
      </p:sp>
      <p:sp>
        <p:nvSpPr>
          <p:cNvPr id="3" name="Rectangle 2">
            <a:extLst>
              <a:ext uri="{FF2B5EF4-FFF2-40B4-BE49-F238E27FC236}">
                <a16:creationId xmlns:a16="http://schemas.microsoft.com/office/drawing/2014/main" id="{F9D0975B-2D00-E6C1-7007-839DDBBA2B7F}"/>
              </a:ext>
            </a:extLst>
          </p:cNvPr>
          <p:cNvSpPr>
            <a:spLocks noGrp="1" noChangeArrowheads="1"/>
          </p:cNvSpPr>
          <p:nvPr/>
        </p:nvSpPr>
        <p:spPr bwMode="auto">
          <a:xfrm>
            <a:off x="160020" y="1053452"/>
            <a:ext cx="8626529" cy="5324535"/>
          </a:xfrm>
          <a:prstGeom prst="rect">
            <a:avLst/>
          </a:prstGeom>
          <a:noFill/>
          <a:ln w="9525">
            <a:no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p>
            <a:pPr marL="82550" indent="-82550" algn="just" eaLnBrk="1" hangingPunct="1">
              <a:buFontTx/>
              <a:buNone/>
              <a:defRPr/>
            </a:pPr>
            <a:r>
              <a:rPr lang="ja-JP" altLang="en-US" sz="2000" b="0" dirty="0">
                <a:solidFill>
                  <a:schemeClr val="tx1"/>
                </a:solidFill>
              </a:rPr>
              <a:t>アイスブレイク</a:t>
            </a:r>
            <a:r>
              <a:rPr lang="ja-JP" altLang="en-US" sz="2000" b="0" u="none" dirty="0">
                <a:solidFill>
                  <a:schemeClr val="tx1"/>
                </a:solidFill>
              </a:rPr>
              <a:t>　</a:t>
            </a:r>
            <a:r>
              <a:rPr lang="en-US" altLang="ja-JP" sz="2000" b="0" u="none" dirty="0">
                <a:solidFill>
                  <a:schemeClr val="tx1"/>
                </a:solidFill>
              </a:rPr>
              <a:t>‥ ‥ ‥ ‥5</a:t>
            </a:r>
            <a:r>
              <a:rPr lang="ja-JP" altLang="en-US" sz="2000" b="0" u="none" dirty="0">
                <a:solidFill>
                  <a:schemeClr val="tx1"/>
                </a:solidFill>
              </a:rPr>
              <a:t>人</a:t>
            </a:r>
            <a:r>
              <a:rPr lang="en-US" altLang="ja-JP" sz="2000" b="0" u="none" dirty="0">
                <a:solidFill>
                  <a:schemeClr val="tx1"/>
                </a:solidFill>
              </a:rPr>
              <a:t>/</a:t>
            </a:r>
            <a:r>
              <a:rPr lang="ja-JP" altLang="en-US" sz="2000" b="0" u="none" dirty="0">
                <a:solidFill>
                  <a:schemeClr val="tx1"/>
                </a:solidFill>
              </a:rPr>
              <a:t>グループ、計</a:t>
            </a:r>
            <a:r>
              <a:rPr lang="en-US" altLang="ja-JP" sz="2000" b="0" u="none" dirty="0">
                <a:solidFill>
                  <a:schemeClr val="tx1"/>
                </a:solidFill>
              </a:rPr>
              <a:t>15 min</a:t>
            </a:r>
          </a:p>
          <a:p>
            <a:pPr marL="82550" indent="-82550" algn="just" eaLnBrk="1" hangingPunct="1">
              <a:buFontTx/>
              <a:buNone/>
              <a:defRPr/>
            </a:pPr>
            <a:r>
              <a:rPr lang="en-US" altLang="ja-JP" sz="2000" b="0" u="none" dirty="0">
                <a:solidFill>
                  <a:schemeClr val="tx1"/>
                </a:solidFill>
              </a:rPr>
              <a:t>(1) </a:t>
            </a:r>
            <a:r>
              <a:rPr lang="ja-JP" altLang="en-US" sz="2000" b="0" u="none" dirty="0">
                <a:solidFill>
                  <a:schemeClr val="tx1"/>
                </a:solidFill>
              </a:rPr>
              <a:t>自身が係わった</a:t>
            </a:r>
            <a:r>
              <a:rPr lang="en-US" altLang="ja-JP" sz="2000" b="0" u="none" dirty="0">
                <a:solidFill>
                  <a:schemeClr val="tx1"/>
                </a:solidFill>
              </a:rPr>
              <a:t>IT</a:t>
            </a:r>
            <a:r>
              <a:rPr lang="ja-JP" altLang="en-US" sz="2000" b="0" u="none" dirty="0">
                <a:solidFill>
                  <a:schemeClr val="tx1"/>
                </a:solidFill>
              </a:rPr>
              <a:t>化の例を</a:t>
            </a:r>
            <a:r>
              <a:rPr lang="en-US" altLang="ja-JP" sz="2000" b="0" u="none" dirty="0">
                <a:solidFill>
                  <a:schemeClr val="tx1"/>
                </a:solidFill>
              </a:rPr>
              <a:t>1</a:t>
            </a:r>
            <a:r>
              <a:rPr lang="ja-JP" altLang="en-US" sz="2000" b="0" u="none" dirty="0">
                <a:solidFill>
                  <a:schemeClr val="tx1"/>
                </a:solidFill>
              </a:rPr>
              <a:t>つあげて下さい　</a:t>
            </a:r>
            <a:r>
              <a:rPr lang="en-US" altLang="ja-JP" sz="2000" b="0" u="none" dirty="0">
                <a:solidFill>
                  <a:schemeClr val="tx1"/>
                </a:solidFill>
              </a:rPr>
              <a:t>‥ ‥ ‥ ‥5 min 	</a:t>
            </a:r>
          </a:p>
          <a:p>
            <a:pPr marL="82550" indent="-82550" algn="just" eaLnBrk="1" hangingPunct="1">
              <a:buFontTx/>
              <a:buNone/>
              <a:defRPr/>
            </a:pPr>
            <a:r>
              <a:rPr lang="ja-JP" altLang="en-US" sz="2000" b="0" u="none" dirty="0">
                <a:solidFill>
                  <a:schemeClr val="tx1"/>
                </a:solidFill>
                <a:latin typeface="+mn-lt"/>
              </a:rPr>
              <a:t>　・会員番号：奇数　　　　　　　→　上手くいった例</a:t>
            </a:r>
            <a:endParaRPr lang="en-US" altLang="ja-JP" sz="2000" b="0" u="none" dirty="0">
              <a:solidFill>
                <a:schemeClr val="tx1"/>
              </a:solidFill>
              <a:latin typeface="+mn-lt"/>
            </a:endParaRPr>
          </a:p>
          <a:p>
            <a:pPr marL="82550" indent="-82550" algn="just">
              <a:defRPr/>
            </a:pPr>
            <a:r>
              <a:rPr lang="ja-JP" altLang="en-US" sz="2000" b="0" u="none" dirty="0">
                <a:solidFill>
                  <a:schemeClr val="tx1"/>
                </a:solidFill>
                <a:latin typeface="+mn-lt"/>
              </a:rPr>
              <a:t>　・会員番号：偶数＋非会員　→　上手くいかなかった例</a:t>
            </a:r>
            <a:endParaRPr lang="en-US" altLang="ja-JP" sz="2000" b="0" u="none" dirty="0">
              <a:solidFill>
                <a:schemeClr val="tx1"/>
              </a:solidFill>
              <a:latin typeface="+mn-lt"/>
            </a:endParaRPr>
          </a:p>
          <a:p>
            <a:pPr marL="82550" indent="-82550" algn="just">
              <a:defRPr/>
            </a:pPr>
            <a:endParaRPr lang="en-US" altLang="ja-JP" sz="2000" b="0" u="none" dirty="0">
              <a:solidFill>
                <a:schemeClr val="tx1"/>
              </a:solidFill>
              <a:latin typeface="+mn-lt"/>
            </a:endParaRPr>
          </a:p>
          <a:p>
            <a:pPr marL="82550" indent="-82550" algn="just">
              <a:defRPr/>
            </a:pPr>
            <a:endParaRPr lang="en-US" altLang="ja-JP" sz="2000" b="0" u="none" dirty="0">
              <a:solidFill>
                <a:schemeClr val="tx1"/>
              </a:solidFill>
              <a:latin typeface="+mn-lt"/>
            </a:endParaRPr>
          </a:p>
          <a:p>
            <a:pPr marL="82550" indent="-82550" algn="just">
              <a:defRPr/>
            </a:pPr>
            <a:endParaRPr lang="en-US" altLang="ja-JP" sz="2000" b="0" u="none" dirty="0">
              <a:solidFill>
                <a:schemeClr val="tx1"/>
              </a:solidFill>
              <a:latin typeface="+mn-lt"/>
            </a:endParaRPr>
          </a:p>
          <a:p>
            <a:pPr marL="82550" indent="-82550" algn="just" eaLnBrk="1" hangingPunct="1">
              <a:buFontTx/>
              <a:buNone/>
              <a:defRPr/>
            </a:pPr>
            <a:endParaRPr lang="en-US" altLang="ja-JP" sz="2000" b="0" u="none" dirty="0">
              <a:solidFill>
                <a:schemeClr val="tx1"/>
              </a:solidFill>
            </a:endParaRPr>
          </a:p>
          <a:p>
            <a:pPr marL="82550" indent="-82550" algn="just" eaLnBrk="1" hangingPunct="1">
              <a:buFontTx/>
              <a:buNone/>
              <a:defRPr/>
            </a:pPr>
            <a:r>
              <a:rPr lang="ja-JP" altLang="en-US" sz="2000" b="0" dirty="0">
                <a:solidFill>
                  <a:schemeClr val="tx1"/>
                </a:solidFill>
              </a:rPr>
              <a:t>グループワーク</a:t>
            </a:r>
            <a:r>
              <a:rPr lang="ja-JP" altLang="en-US" sz="2000" b="0" u="none" dirty="0">
                <a:solidFill>
                  <a:schemeClr val="tx1"/>
                </a:solidFill>
                <a:latin typeface="+mn-lt"/>
              </a:rPr>
              <a:t>　</a:t>
            </a:r>
            <a:r>
              <a:rPr lang="ja-JP" altLang="en-US" sz="2000" b="0" u="none" dirty="0">
                <a:solidFill>
                  <a:schemeClr val="tx1"/>
                </a:solidFill>
              </a:rPr>
              <a:t>　</a:t>
            </a:r>
            <a:r>
              <a:rPr lang="en-US" altLang="ja-JP" sz="2000" b="0" u="none" dirty="0">
                <a:solidFill>
                  <a:schemeClr val="tx1"/>
                </a:solidFill>
              </a:rPr>
              <a:t>‥ ‥ ‥ ‥25 min</a:t>
            </a:r>
            <a:endParaRPr lang="en-US" altLang="ja-JP" sz="2000" b="0" u="none" dirty="0">
              <a:solidFill>
                <a:schemeClr val="tx1"/>
              </a:solidFill>
              <a:latin typeface="+mn-lt"/>
            </a:endParaRPr>
          </a:p>
          <a:p>
            <a:pPr marL="82550" indent="-82550" algn="just">
              <a:defRPr/>
            </a:pPr>
            <a:r>
              <a:rPr lang="en-US" altLang="ja-JP" sz="2000" b="0" u="none" dirty="0">
                <a:solidFill>
                  <a:schemeClr val="tx1"/>
                </a:solidFill>
                <a:latin typeface="+mn-lt"/>
              </a:rPr>
              <a:t>(2) </a:t>
            </a:r>
            <a:r>
              <a:rPr lang="ja-JP" altLang="en-US" sz="2000" b="0" u="none" dirty="0">
                <a:solidFill>
                  <a:schemeClr val="tx1"/>
                </a:solidFill>
                <a:latin typeface="+mn-lt"/>
              </a:rPr>
              <a:t>各グループで自己紹介＋共有</a:t>
            </a:r>
            <a:endParaRPr lang="en-US" altLang="ja-JP" sz="2000" b="0" u="none" dirty="0">
              <a:solidFill>
                <a:schemeClr val="tx1"/>
              </a:solidFill>
              <a:latin typeface="+mn-lt"/>
            </a:endParaRPr>
          </a:p>
          <a:p>
            <a:pPr marL="82550" indent="-82550" algn="just" eaLnBrk="1" hangingPunct="1">
              <a:buFontTx/>
              <a:buNone/>
              <a:defRPr/>
            </a:pPr>
            <a:r>
              <a:rPr lang="en-US" altLang="ja-JP" sz="2000" b="0" u="none" dirty="0">
                <a:solidFill>
                  <a:schemeClr val="tx1"/>
                </a:solidFill>
                <a:latin typeface="+mn-lt"/>
              </a:rPr>
              <a:t>(3) </a:t>
            </a:r>
            <a:r>
              <a:rPr lang="ja-JP" altLang="en-US" sz="2000" b="0" u="none" dirty="0">
                <a:solidFill>
                  <a:schemeClr val="tx1"/>
                </a:solidFill>
                <a:latin typeface="+mn-lt"/>
              </a:rPr>
              <a:t>上手くいった例、上手くいかなかった例を各</a:t>
            </a:r>
            <a:r>
              <a:rPr lang="en-US" altLang="ja-JP" sz="2000" b="0" u="none" dirty="0">
                <a:solidFill>
                  <a:schemeClr val="tx1"/>
                </a:solidFill>
                <a:latin typeface="+mn-lt"/>
              </a:rPr>
              <a:t>1</a:t>
            </a:r>
            <a:r>
              <a:rPr lang="ja-JP" altLang="en-US" sz="2000" b="0" u="none" dirty="0">
                <a:solidFill>
                  <a:schemeClr val="tx1"/>
                </a:solidFill>
                <a:latin typeface="+mn-lt"/>
              </a:rPr>
              <a:t>件選択</a:t>
            </a:r>
            <a:endParaRPr lang="en-US" altLang="ja-JP" sz="2000" b="0" u="none" dirty="0">
              <a:solidFill>
                <a:schemeClr val="tx1"/>
              </a:solidFill>
              <a:latin typeface="+mn-lt"/>
            </a:endParaRPr>
          </a:p>
          <a:p>
            <a:pPr marL="82550" indent="-82550" algn="just" eaLnBrk="1" hangingPunct="1">
              <a:buFontTx/>
              <a:buNone/>
              <a:defRPr/>
            </a:pPr>
            <a:r>
              <a:rPr lang="en-US" altLang="ja-JP" sz="2000" b="0" u="none" dirty="0">
                <a:solidFill>
                  <a:schemeClr val="tx1"/>
                </a:solidFill>
                <a:latin typeface="+mn-lt"/>
              </a:rPr>
              <a:t>(4) </a:t>
            </a:r>
            <a:r>
              <a:rPr lang="ja-JP" altLang="en-US" sz="2000" b="0" u="none" dirty="0">
                <a:solidFill>
                  <a:schemeClr val="tx1"/>
                </a:solidFill>
                <a:latin typeface="+mn-lt"/>
              </a:rPr>
              <a:t>原因・効果と</a:t>
            </a:r>
            <a:r>
              <a:rPr lang="en-US" altLang="ja-JP" sz="2000" b="0" u="none" dirty="0">
                <a:solidFill>
                  <a:schemeClr val="tx1"/>
                </a:solidFill>
                <a:latin typeface="+mn-lt"/>
              </a:rPr>
              <a:t>QCD</a:t>
            </a:r>
            <a:r>
              <a:rPr lang="ja-JP" altLang="en-US" sz="2000" b="0" u="none" dirty="0">
                <a:solidFill>
                  <a:schemeClr val="tx1"/>
                </a:solidFill>
                <a:latin typeface="+mn-lt"/>
              </a:rPr>
              <a:t>視点で教訓を整理</a:t>
            </a:r>
            <a:endParaRPr lang="en-US" altLang="ja-JP" sz="2000" b="0" u="none" dirty="0">
              <a:solidFill>
                <a:schemeClr val="tx1"/>
              </a:solidFill>
              <a:latin typeface="+mn-lt"/>
            </a:endParaRPr>
          </a:p>
          <a:p>
            <a:pPr marL="82550" indent="-82550" algn="just" eaLnBrk="1" hangingPunct="1">
              <a:buFontTx/>
              <a:buNone/>
              <a:defRPr/>
            </a:pPr>
            <a:r>
              <a:rPr lang="ja-JP" altLang="en-US" sz="2000" b="0" u="none" dirty="0">
                <a:solidFill>
                  <a:schemeClr val="tx1"/>
                </a:solidFill>
                <a:latin typeface="+mn-lt"/>
              </a:rPr>
              <a:t>　　教訓：どうすれば失敗しなかったのか？</a:t>
            </a:r>
            <a:endParaRPr lang="en-US" altLang="ja-JP" sz="2000" b="0" u="none" dirty="0">
              <a:solidFill>
                <a:schemeClr val="tx1"/>
              </a:solidFill>
              <a:latin typeface="+mn-lt"/>
            </a:endParaRPr>
          </a:p>
          <a:p>
            <a:pPr marL="82550" indent="-82550" algn="just" eaLnBrk="1" hangingPunct="1">
              <a:buFontTx/>
              <a:buNone/>
              <a:defRPr/>
            </a:pPr>
            <a:r>
              <a:rPr lang="ja-JP" altLang="en-US" sz="2000" b="0" u="none" dirty="0">
                <a:solidFill>
                  <a:schemeClr val="tx1"/>
                </a:solidFill>
                <a:latin typeface="+mn-lt"/>
              </a:rPr>
              <a:t>　　　　　　どうすればより早く、コストを抑えて、使い勝手よく導入できたのか？</a:t>
            </a:r>
            <a:endParaRPr lang="en-US" altLang="ja-JP" sz="2000" b="0" u="none" dirty="0">
              <a:solidFill>
                <a:schemeClr val="tx1"/>
              </a:solidFill>
              <a:latin typeface="+mn-lt"/>
            </a:endParaRPr>
          </a:p>
          <a:p>
            <a:pPr marL="82550" indent="-82550" algn="just">
              <a:defRPr/>
            </a:pPr>
            <a:endParaRPr lang="en-US" altLang="ja-JP" sz="2000" b="0" u="none" dirty="0">
              <a:solidFill>
                <a:schemeClr val="tx1"/>
              </a:solidFill>
              <a:latin typeface="+mn-lt"/>
            </a:endParaRPr>
          </a:p>
          <a:p>
            <a:pPr marL="82550" indent="-82550" algn="just">
              <a:defRPr/>
            </a:pPr>
            <a:r>
              <a:rPr lang="en-US" altLang="ja-JP" sz="2000" b="0" u="none" dirty="0">
                <a:solidFill>
                  <a:schemeClr val="tx1"/>
                </a:solidFill>
              </a:rPr>
              <a:t>&lt;</a:t>
            </a:r>
            <a:r>
              <a:rPr lang="ja-JP" altLang="en-US" sz="2000" b="0" u="none" dirty="0">
                <a:solidFill>
                  <a:schemeClr val="tx1"/>
                </a:solidFill>
              </a:rPr>
              <a:t>全体共有</a:t>
            </a:r>
            <a:r>
              <a:rPr lang="en-US" altLang="ja-JP" sz="2000" b="0" u="none" dirty="0">
                <a:solidFill>
                  <a:schemeClr val="tx1"/>
                </a:solidFill>
              </a:rPr>
              <a:t>&gt;</a:t>
            </a:r>
            <a:r>
              <a:rPr lang="ja-JP" altLang="en-US" sz="2000" b="0" u="none" dirty="0">
                <a:solidFill>
                  <a:schemeClr val="tx1"/>
                </a:solidFill>
                <a:latin typeface="+mn-lt"/>
              </a:rPr>
              <a:t>　</a:t>
            </a:r>
            <a:r>
              <a:rPr lang="en-US" altLang="ja-JP" sz="2000" b="0" u="none" dirty="0">
                <a:solidFill>
                  <a:schemeClr val="tx1"/>
                </a:solidFill>
              </a:rPr>
              <a:t>‥ ‥ ‥ ‥3 min x 5</a:t>
            </a:r>
            <a:r>
              <a:rPr lang="ja-JP" altLang="en-US" sz="2000" b="0" u="none" dirty="0">
                <a:solidFill>
                  <a:schemeClr val="tx1"/>
                </a:solidFill>
              </a:rPr>
              <a:t> グループ</a:t>
            </a:r>
            <a:endParaRPr lang="en-US" altLang="ja-JP" sz="2000" b="0" u="none" dirty="0">
              <a:solidFill>
                <a:schemeClr val="tx1"/>
              </a:solidFill>
              <a:latin typeface="+mn-lt"/>
            </a:endParaRPr>
          </a:p>
          <a:p>
            <a:pPr marL="82550" indent="-82550" algn="just">
              <a:defRPr/>
            </a:pPr>
            <a:r>
              <a:rPr lang="en-US" altLang="ja-JP" sz="2000" b="0" u="none" dirty="0">
                <a:solidFill>
                  <a:schemeClr val="tx1"/>
                </a:solidFill>
                <a:latin typeface="+mn-lt"/>
              </a:rPr>
              <a:t>(5) </a:t>
            </a:r>
            <a:r>
              <a:rPr lang="ja-JP" altLang="en-US" sz="2000" b="0" u="none" dirty="0">
                <a:solidFill>
                  <a:schemeClr val="tx1"/>
                </a:solidFill>
                <a:latin typeface="+mn-lt"/>
              </a:rPr>
              <a:t>各グループの議論の結果を報告</a:t>
            </a:r>
            <a:endParaRPr lang="en-US" altLang="ja-JP" sz="2000" b="0" u="none" dirty="0">
              <a:solidFill>
                <a:schemeClr val="tx1"/>
              </a:solidFill>
              <a:latin typeface="+mn-lt"/>
            </a:endParaRPr>
          </a:p>
        </p:txBody>
      </p:sp>
      <p:graphicFrame>
        <p:nvGraphicFramePr>
          <p:cNvPr id="4" name="表 3">
            <a:extLst>
              <a:ext uri="{FF2B5EF4-FFF2-40B4-BE49-F238E27FC236}">
                <a16:creationId xmlns:a16="http://schemas.microsoft.com/office/drawing/2014/main" id="{5568AC5F-641B-CAC0-349C-193445014277}"/>
              </a:ext>
            </a:extLst>
          </p:cNvPr>
          <p:cNvGraphicFramePr>
            <a:graphicFrameLocks noGrp="1"/>
          </p:cNvGraphicFramePr>
          <p:nvPr>
            <p:extLst>
              <p:ext uri="{D42A27DB-BD31-4B8C-83A1-F6EECF244321}">
                <p14:modId xmlns:p14="http://schemas.microsoft.com/office/powerpoint/2010/main" val="1336361396"/>
              </p:ext>
            </p:extLst>
          </p:nvPr>
        </p:nvGraphicFramePr>
        <p:xfrm>
          <a:off x="247650" y="2362200"/>
          <a:ext cx="8736330" cy="1066800"/>
        </p:xfrm>
        <a:graphic>
          <a:graphicData uri="http://schemas.openxmlformats.org/drawingml/2006/table">
            <a:tbl>
              <a:tblPr/>
              <a:tblGrid>
                <a:gridCol w="4368165">
                  <a:extLst>
                    <a:ext uri="{9D8B030D-6E8A-4147-A177-3AD203B41FA5}">
                      <a16:colId xmlns:a16="http://schemas.microsoft.com/office/drawing/2014/main" val="4223002256"/>
                    </a:ext>
                  </a:extLst>
                </a:gridCol>
                <a:gridCol w="4368165">
                  <a:extLst>
                    <a:ext uri="{9D8B030D-6E8A-4147-A177-3AD203B41FA5}">
                      <a16:colId xmlns:a16="http://schemas.microsoft.com/office/drawing/2014/main" val="3765206319"/>
                    </a:ext>
                  </a:extLst>
                </a:gridCol>
              </a:tblGrid>
              <a:tr h="0">
                <a:tc>
                  <a:txBody>
                    <a:bodyPr/>
                    <a:lstStyle/>
                    <a:p>
                      <a:pPr fontAlgn="t">
                        <a:buFont typeface="Arial" panose="020B0604020202020204" pitchFamily="34" charset="0"/>
                        <a:buChar char="•"/>
                      </a:pPr>
                      <a:r>
                        <a:rPr lang="ja-JP" altLang="en-US" sz="1600" b="1" dirty="0">
                          <a:effectLst/>
                        </a:rPr>
                        <a:t>ツールを導入したことで業務の所要時間を大幅に削減できた！</a:t>
                      </a:r>
                      <a:endParaRPr lang="ja-JP" altLang="en-US" sz="1600" dirty="0">
                        <a:effectLst/>
                      </a:endParaRPr>
                    </a:p>
                    <a:p>
                      <a:pPr fontAlgn="t">
                        <a:buFont typeface="Arial" panose="020B0604020202020204" pitchFamily="34" charset="0"/>
                        <a:buChar char="•"/>
                      </a:pPr>
                      <a:r>
                        <a:rPr lang="ja-JP" altLang="en-US" sz="1600" b="1" dirty="0">
                          <a:effectLst/>
                        </a:rPr>
                        <a:t>ファイルでデータを共有することで報告や連絡の手間を最小限にできた！</a:t>
                      </a:r>
                      <a:endParaRPr lang="ja-JP" altLang="en-US" sz="1600" dirty="0">
                        <a:effectLs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fontAlgn="t">
                        <a:buFont typeface="Arial" panose="020B0604020202020204" pitchFamily="34" charset="0"/>
                        <a:buChar char="•"/>
                      </a:pPr>
                      <a:r>
                        <a:rPr lang="ja-JP" altLang="en-US" sz="1600" b="1" dirty="0">
                          <a:effectLst/>
                        </a:rPr>
                        <a:t>ツールを導入したけどこれまでのやり方も続けていて余計に手間が増えた</a:t>
                      </a:r>
                      <a:r>
                        <a:rPr lang="en-US" altLang="ja-JP" sz="1600" b="1" dirty="0">
                          <a:effectLst/>
                        </a:rPr>
                        <a:t>…</a:t>
                      </a:r>
                      <a:endParaRPr lang="ja-JP" altLang="en-US" sz="1600" dirty="0">
                        <a:effectLst/>
                      </a:endParaRPr>
                    </a:p>
                    <a:p>
                      <a:pPr fontAlgn="t">
                        <a:buFont typeface="Arial" panose="020B0604020202020204" pitchFamily="34" charset="0"/>
                        <a:buChar char="•"/>
                      </a:pPr>
                      <a:r>
                        <a:rPr lang="ja-JP" altLang="en-US" sz="1600" b="1" dirty="0">
                          <a:effectLst/>
                        </a:rPr>
                        <a:t>ファイルでデータを共有したけど相手が見てくれないので結局印刷して渡す</a:t>
                      </a:r>
                      <a:r>
                        <a:rPr lang="en-US" altLang="ja-JP" sz="1600" b="1" dirty="0">
                          <a:effectLst/>
                        </a:rPr>
                        <a:t>…</a:t>
                      </a:r>
                      <a:endParaRPr lang="ja-JP" altLang="en-US" sz="1600" dirty="0">
                        <a:effectLs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extLst>
                  <a:ext uri="{0D108BD9-81ED-4DB2-BD59-A6C34878D82A}">
                    <a16:rowId xmlns:a16="http://schemas.microsoft.com/office/drawing/2014/main" val="3813646225"/>
                  </a:ext>
                </a:extLst>
              </a:tr>
            </a:tbl>
          </a:graphicData>
        </a:graphic>
      </p:graphicFrame>
    </p:spTree>
    <p:extLst>
      <p:ext uri="{BB962C8B-B14F-4D97-AF65-F5344CB8AC3E}">
        <p14:creationId xmlns:p14="http://schemas.microsoft.com/office/powerpoint/2010/main" val="27107052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5" name="Rectangle 1028"/>
          <p:cNvSpPr>
            <a:spLocks noChangeArrowheads="1"/>
          </p:cNvSpPr>
          <p:nvPr/>
        </p:nvSpPr>
        <p:spPr bwMode="auto">
          <a:xfrm>
            <a:off x="0" y="404813"/>
            <a:ext cx="9144000" cy="504825"/>
          </a:xfrm>
          <a:prstGeom prst="rect">
            <a:avLst/>
          </a:prstGeom>
          <a:solidFill>
            <a:srgbClr val="CC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1" u="sng">
                <a:solidFill>
                  <a:srgbClr val="FF0000"/>
                </a:solidFill>
                <a:latin typeface="Arial" pitchFamily="34" charset="0"/>
                <a:ea typeface="ＭＳ Ｐゴシック" pitchFamily="50" charset="-128"/>
              </a:defRPr>
            </a:lvl1pPr>
            <a:lvl2pPr marL="742950" indent="-285750" eaLnBrk="0" hangingPunct="0">
              <a:defRPr b="1" u="sng">
                <a:solidFill>
                  <a:srgbClr val="FF0000"/>
                </a:solidFill>
                <a:latin typeface="Arial" pitchFamily="34" charset="0"/>
                <a:ea typeface="ＭＳ Ｐゴシック" pitchFamily="50" charset="-128"/>
              </a:defRPr>
            </a:lvl2pPr>
            <a:lvl3pPr marL="1143000" indent="-228600" eaLnBrk="0" hangingPunct="0">
              <a:defRPr b="1" u="sng">
                <a:solidFill>
                  <a:srgbClr val="FF0000"/>
                </a:solidFill>
                <a:latin typeface="Arial" pitchFamily="34" charset="0"/>
                <a:ea typeface="ＭＳ Ｐゴシック" pitchFamily="50" charset="-128"/>
              </a:defRPr>
            </a:lvl3pPr>
            <a:lvl4pPr marL="1600200" indent="-228600" eaLnBrk="0" hangingPunct="0">
              <a:defRPr b="1" u="sng">
                <a:solidFill>
                  <a:srgbClr val="FF0000"/>
                </a:solidFill>
                <a:latin typeface="Arial" pitchFamily="34" charset="0"/>
                <a:ea typeface="ＭＳ Ｐゴシック" pitchFamily="50" charset="-128"/>
              </a:defRPr>
            </a:lvl4pPr>
            <a:lvl5pPr marL="2057400" indent="-228600" eaLnBrk="0" hangingPunct="0">
              <a:defRPr b="1" u="sng">
                <a:solidFill>
                  <a:srgbClr val="FF0000"/>
                </a:solidFill>
                <a:latin typeface="Arial" pitchFamily="34" charset="0"/>
                <a:ea typeface="ＭＳ Ｐゴシック" pitchFamily="50" charset="-128"/>
              </a:defRPr>
            </a:lvl5pPr>
            <a:lvl6pPr marL="2514600" indent="-228600" eaLnBrk="0" fontAlgn="base" hangingPunct="0">
              <a:spcBef>
                <a:spcPct val="0"/>
              </a:spcBef>
              <a:spcAft>
                <a:spcPct val="0"/>
              </a:spcAft>
              <a:defRPr b="1" u="sng">
                <a:solidFill>
                  <a:srgbClr val="FF0000"/>
                </a:solidFill>
                <a:latin typeface="Arial" pitchFamily="34" charset="0"/>
                <a:ea typeface="ＭＳ Ｐゴシック" pitchFamily="50" charset="-128"/>
              </a:defRPr>
            </a:lvl6pPr>
            <a:lvl7pPr marL="2971800" indent="-228600" eaLnBrk="0" fontAlgn="base" hangingPunct="0">
              <a:spcBef>
                <a:spcPct val="0"/>
              </a:spcBef>
              <a:spcAft>
                <a:spcPct val="0"/>
              </a:spcAft>
              <a:defRPr b="1" u="sng">
                <a:solidFill>
                  <a:srgbClr val="FF0000"/>
                </a:solidFill>
                <a:latin typeface="Arial" pitchFamily="34" charset="0"/>
                <a:ea typeface="ＭＳ Ｐゴシック" pitchFamily="50" charset="-128"/>
              </a:defRPr>
            </a:lvl7pPr>
            <a:lvl8pPr marL="3429000" indent="-228600" eaLnBrk="0" fontAlgn="base" hangingPunct="0">
              <a:spcBef>
                <a:spcPct val="0"/>
              </a:spcBef>
              <a:spcAft>
                <a:spcPct val="0"/>
              </a:spcAft>
              <a:defRPr b="1" u="sng">
                <a:solidFill>
                  <a:srgbClr val="FF0000"/>
                </a:solidFill>
                <a:latin typeface="Arial" pitchFamily="34" charset="0"/>
                <a:ea typeface="ＭＳ Ｐゴシック" pitchFamily="50" charset="-128"/>
              </a:defRPr>
            </a:lvl8pPr>
            <a:lvl9pPr marL="3886200" indent="-228600" eaLnBrk="0" fontAlgn="base" hangingPunct="0">
              <a:spcBef>
                <a:spcPct val="0"/>
              </a:spcBef>
              <a:spcAft>
                <a:spcPct val="0"/>
              </a:spcAft>
              <a:defRPr b="1" u="sng">
                <a:solidFill>
                  <a:srgbClr val="FF0000"/>
                </a:solidFill>
                <a:latin typeface="Arial" pitchFamily="34" charset="0"/>
                <a:ea typeface="ＭＳ Ｐゴシック" pitchFamily="50" charset="-128"/>
              </a:defRPr>
            </a:lvl9pPr>
          </a:lstStyle>
          <a:p>
            <a:pPr algn="ctr" eaLnBrk="1" hangingPunct="1"/>
            <a:r>
              <a:rPr lang="ja-JP" altLang="en-US" sz="2800" u="none" dirty="0">
                <a:solidFill>
                  <a:schemeClr val="tx1"/>
                </a:solidFill>
              </a:rPr>
              <a:t>演習①：ワークシート</a:t>
            </a:r>
          </a:p>
        </p:txBody>
      </p:sp>
      <p:sp>
        <p:nvSpPr>
          <p:cNvPr id="11" name="スライド番号プレースホルダ 5"/>
          <p:cNvSpPr txBox="1">
            <a:spLocks noGrp="1" noChangeArrowheads="1"/>
          </p:cNvSpPr>
          <p:nvPr/>
        </p:nvSpPr>
        <p:spPr bwMode="auto">
          <a:xfrm>
            <a:off x="8101013" y="6524625"/>
            <a:ext cx="1042987" cy="333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1" u="sng">
                <a:solidFill>
                  <a:srgbClr val="FF0000"/>
                </a:solidFill>
                <a:latin typeface="Arial" pitchFamily="34" charset="0"/>
                <a:ea typeface="ＭＳ Ｐゴシック" pitchFamily="50" charset="-128"/>
              </a:defRPr>
            </a:lvl1pPr>
            <a:lvl2pPr marL="742950" indent="-285750" eaLnBrk="0" hangingPunct="0">
              <a:defRPr b="1" u="sng">
                <a:solidFill>
                  <a:srgbClr val="FF0000"/>
                </a:solidFill>
                <a:latin typeface="Arial" pitchFamily="34" charset="0"/>
                <a:ea typeface="ＭＳ Ｐゴシック" pitchFamily="50" charset="-128"/>
              </a:defRPr>
            </a:lvl2pPr>
            <a:lvl3pPr marL="1143000" indent="-228600" eaLnBrk="0" hangingPunct="0">
              <a:defRPr b="1" u="sng">
                <a:solidFill>
                  <a:srgbClr val="FF0000"/>
                </a:solidFill>
                <a:latin typeface="Arial" pitchFamily="34" charset="0"/>
                <a:ea typeface="ＭＳ Ｐゴシック" pitchFamily="50" charset="-128"/>
              </a:defRPr>
            </a:lvl3pPr>
            <a:lvl4pPr marL="1600200" indent="-228600" eaLnBrk="0" hangingPunct="0">
              <a:defRPr b="1" u="sng">
                <a:solidFill>
                  <a:srgbClr val="FF0000"/>
                </a:solidFill>
                <a:latin typeface="Arial" pitchFamily="34" charset="0"/>
                <a:ea typeface="ＭＳ Ｐゴシック" pitchFamily="50" charset="-128"/>
              </a:defRPr>
            </a:lvl4pPr>
            <a:lvl5pPr marL="2057400" indent="-228600" eaLnBrk="0" hangingPunct="0">
              <a:defRPr b="1" u="sng">
                <a:solidFill>
                  <a:srgbClr val="FF0000"/>
                </a:solidFill>
                <a:latin typeface="Arial" pitchFamily="34" charset="0"/>
                <a:ea typeface="ＭＳ Ｐゴシック" pitchFamily="50" charset="-128"/>
              </a:defRPr>
            </a:lvl5pPr>
            <a:lvl6pPr marL="2514600" indent="-228600" eaLnBrk="0" fontAlgn="base" hangingPunct="0">
              <a:spcBef>
                <a:spcPct val="0"/>
              </a:spcBef>
              <a:spcAft>
                <a:spcPct val="0"/>
              </a:spcAft>
              <a:defRPr b="1" u="sng">
                <a:solidFill>
                  <a:srgbClr val="FF0000"/>
                </a:solidFill>
                <a:latin typeface="Arial" pitchFamily="34" charset="0"/>
                <a:ea typeface="ＭＳ Ｐゴシック" pitchFamily="50" charset="-128"/>
              </a:defRPr>
            </a:lvl6pPr>
            <a:lvl7pPr marL="2971800" indent="-228600" eaLnBrk="0" fontAlgn="base" hangingPunct="0">
              <a:spcBef>
                <a:spcPct val="0"/>
              </a:spcBef>
              <a:spcAft>
                <a:spcPct val="0"/>
              </a:spcAft>
              <a:defRPr b="1" u="sng">
                <a:solidFill>
                  <a:srgbClr val="FF0000"/>
                </a:solidFill>
                <a:latin typeface="Arial" pitchFamily="34" charset="0"/>
                <a:ea typeface="ＭＳ Ｐゴシック" pitchFamily="50" charset="-128"/>
              </a:defRPr>
            </a:lvl7pPr>
            <a:lvl8pPr marL="3429000" indent="-228600" eaLnBrk="0" fontAlgn="base" hangingPunct="0">
              <a:spcBef>
                <a:spcPct val="0"/>
              </a:spcBef>
              <a:spcAft>
                <a:spcPct val="0"/>
              </a:spcAft>
              <a:defRPr b="1" u="sng">
                <a:solidFill>
                  <a:srgbClr val="FF0000"/>
                </a:solidFill>
                <a:latin typeface="Arial" pitchFamily="34" charset="0"/>
                <a:ea typeface="ＭＳ Ｐゴシック" pitchFamily="50" charset="-128"/>
              </a:defRPr>
            </a:lvl8pPr>
            <a:lvl9pPr marL="3886200" indent="-228600" eaLnBrk="0" fontAlgn="base" hangingPunct="0">
              <a:spcBef>
                <a:spcPct val="0"/>
              </a:spcBef>
              <a:spcAft>
                <a:spcPct val="0"/>
              </a:spcAft>
              <a:defRPr b="1" u="sng">
                <a:solidFill>
                  <a:srgbClr val="FF0000"/>
                </a:solidFill>
                <a:latin typeface="Arial" pitchFamily="34" charset="0"/>
                <a:ea typeface="ＭＳ Ｐゴシック" pitchFamily="50" charset="-128"/>
              </a:defRPr>
            </a:lvl9pPr>
          </a:lstStyle>
          <a:p>
            <a:pPr algn="r" eaLnBrk="1" hangingPunct="1"/>
            <a:fld id="{8D038B5B-9955-48C7-BE95-47B908120A79}" type="slidenum">
              <a:rPr lang="en-US" altLang="ja-JP" sz="1400" b="0" u="none">
                <a:solidFill>
                  <a:schemeClr val="tx1"/>
                </a:solidFill>
              </a:rPr>
              <a:pPr algn="r" eaLnBrk="1" hangingPunct="1"/>
              <a:t>2</a:t>
            </a:fld>
            <a:endParaRPr lang="en-US" altLang="ja-JP" sz="1400" b="0" u="none" dirty="0">
              <a:solidFill>
                <a:schemeClr val="tx1"/>
              </a:solidFill>
            </a:endParaRPr>
          </a:p>
        </p:txBody>
      </p:sp>
      <p:sp>
        <p:nvSpPr>
          <p:cNvPr id="2" name="スライド番号プレースホルダー 1"/>
          <p:cNvSpPr>
            <a:spLocks noGrp="1"/>
          </p:cNvSpPr>
          <p:nvPr>
            <p:ph type="sldNum" sz="quarter" idx="12"/>
          </p:nvPr>
        </p:nvSpPr>
        <p:spPr/>
        <p:txBody>
          <a:bodyPr/>
          <a:lstStyle/>
          <a:p>
            <a:pPr>
              <a:defRPr/>
            </a:pPr>
            <a:fld id="{19030402-8D10-47A3-A37D-55D61CF488AF}" type="slidenum">
              <a:rPr lang="en-US" altLang="ja-JP" smtClean="0"/>
              <a:pPr>
                <a:defRPr/>
              </a:pPr>
              <a:t>2</a:t>
            </a:fld>
            <a:endParaRPr lang="en-US" altLang="ja-JP" dirty="0"/>
          </a:p>
        </p:txBody>
      </p:sp>
      <p:sp>
        <p:nvSpPr>
          <p:cNvPr id="29" name="日付プレースホルダー 1"/>
          <p:cNvSpPr txBox="1">
            <a:spLocks/>
          </p:cNvSpPr>
          <p:nvPr/>
        </p:nvSpPr>
        <p:spPr bwMode="auto">
          <a:xfrm>
            <a:off x="0" y="6524625"/>
            <a:ext cx="2162175" cy="333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eaLnBrk="0" hangingPunct="0">
              <a:defRPr b="1" u="sng">
                <a:solidFill>
                  <a:srgbClr val="FF0000"/>
                </a:solidFill>
                <a:latin typeface="Arial" pitchFamily="34" charset="0"/>
                <a:ea typeface="ＭＳ Ｐゴシック" pitchFamily="50" charset="-128"/>
              </a:defRPr>
            </a:lvl1pPr>
            <a:lvl2pPr marL="742950" indent="-285750" eaLnBrk="0" hangingPunct="0">
              <a:defRPr b="1" u="sng">
                <a:solidFill>
                  <a:srgbClr val="FF0000"/>
                </a:solidFill>
                <a:latin typeface="Arial" pitchFamily="34" charset="0"/>
                <a:ea typeface="ＭＳ Ｐゴシック" pitchFamily="50" charset="-128"/>
              </a:defRPr>
            </a:lvl2pPr>
            <a:lvl3pPr marL="1143000" indent="-228600" eaLnBrk="0" hangingPunct="0">
              <a:defRPr b="1" u="sng">
                <a:solidFill>
                  <a:srgbClr val="FF0000"/>
                </a:solidFill>
                <a:latin typeface="Arial" pitchFamily="34" charset="0"/>
                <a:ea typeface="ＭＳ Ｐゴシック" pitchFamily="50" charset="-128"/>
              </a:defRPr>
            </a:lvl3pPr>
            <a:lvl4pPr marL="1600200" indent="-228600" eaLnBrk="0" hangingPunct="0">
              <a:defRPr b="1" u="sng">
                <a:solidFill>
                  <a:srgbClr val="FF0000"/>
                </a:solidFill>
                <a:latin typeface="Arial" pitchFamily="34" charset="0"/>
                <a:ea typeface="ＭＳ Ｐゴシック" pitchFamily="50" charset="-128"/>
              </a:defRPr>
            </a:lvl4pPr>
            <a:lvl5pPr marL="2057400" indent="-228600" eaLnBrk="0" hangingPunct="0">
              <a:defRPr b="1" u="sng">
                <a:solidFill>
                  <a:srgbClr val="FF0000"/>
                </a:solidFill>
                <a:latin typeface="Arial" pitchFamily="34" charset="0"/>
                <a:ea typeface="ＭＳ Ｐゴシック" pitchFamily="50" charset="-128"/>
              </a:defRPr>
            </a:lvl5pPr>
            <a:lvl6pPr marL="2514600" indent="-228600" eaLnBrk="0" fontAlgn="base" hangingPunct="0">
              <a:spcBef>
                <a:spcPct val="0"/>
              </a:spcBef>
              <a:spcAft>
                <a:spcPct val="0"/>
              </a:spcAft>
              <a:defRPr b="1" u="sng">
                <a:solidFill>
                  <a:srgbClr val="FF0000"/>
                </a:solidFill>
                <a:latin typeface="Arial" pitchFamily="34" charset="0"/>
                <a:ea typeface="ＭＳ Ｐゴシック" pitchFamily="50" charset="-128"/>
              </a:defRPr>
            </a:lvl6pPr>
            <a:lvl7pPr marL="2971800" indent="-228600" eaLnBrk="0" fontAlgn="base" hangingPunct="0">
              <a:spcBef>
                <a:spcPct val="0"/>
              </a:spcBef>
              <a:spcAft>
                <a:spcPct val="0"/>
              </a:spcAft>
              <a:defRPr b="1" u="sng">
                <a:solidFill>
                  <a:srgbClr val="FF0000"/>
                </a:solidFill>
                <a:latin typeface="Arial" pitchFamily="34" charset="0"/>
                <a:ea typeface="ＭＳ Ｐゴシック" pitchFamily="50" charset="-128"/>
              </a:defRPr>
            </a:lvl7pPr>
            <a:lvl8pPr marL="3429000" indent="-228600" eaLnBrk="0" fontAlgn="base" hangingPunct="0">
              <a:spcBef>
                <a:spcPct val="0"/>
              </a:spcBef>
              <a:spcAft>
                <a:spcPct val="0"/>
              </a:spcAft>
              <a:defRPr b="1" u="sng">
                <a:solidFill>
                  <a:srgbClr val="FF0000"/>
                </a:solidFill>
                <a:latin typeface="Arial" pitchFamily="34" charset="0"/>
                <a:ea typeface="ＭＳ Ｐゴシック" pitchFamily="50" charset="-128"/>
              </a:defRPr>
            </a:lvl8pPr>
            <a:lvl9pPr marL="3886200" indent="-228600" eaLnBrk="0" fontAlgn="base" hangingPunct="0">
              <a:spcBef>
                <a:spcPct val="0"/>
              </a:spcBef>
              <a:spcAft>
                <a:spcPct val="0"/>
              </a:spcAft>
              <a:defRPr b="1" u="sng">
                <a:solidFill>
                  <a:srgbClr val="FF0000"/>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1400" b="0" i="0" u="none" strike="noStrike" kern="1200" cap="none" spc="0" normalizeH="0" baseline="0" noProof="0">
                <a:ln>
                  <a:noFill/>
                </a:ln>
                <a:solidFill>
                  <a:schemeClr val="tx1"/>
                </a:solidFill>
                <a:effectLst/>
                <a:uLnTx/>
                <a:uFillTx/>
                <a:latin typeface="Arial" pitchFamily="34" charset="0"/>
                <a:ea typeface="ＭＳ Ｐゴシック" pitchFamily="50" charset="-128"/>
                <a:cs typeface="+mn-cs"/>
              </a:rPr>
              <a:t>2019/2/9(Sat)</a:t>
            </a:r>
            <a:endParaRPr kumimoji="1" lang="ja-JP" altLang="en-US" sz="1400" b="0" i="0" u="none" strike="noStrike" kern="1200" cap="none" spc="0" normalizeH="0" baseline="0" noProof="0" dirty="0">
              <a:ln>
                <a:noFill/>
              </a:ln>
              <a:solidFill>
                <a:schemeClr val="tx1"/>
              </a:solidFill>
              <a:effectLst/>
              <a:uLnTx/>
              <a:uFillTx/>
              <a:latin typeface="Arial" pitchFamily="34" charset="0"/>
              <a:ea typeface="ＭＳ Ｐゴシック" pitchFamily="50" charset="-128"/>
              <a:cs typeface="+mn-cs"/>
            </a:endParaRPr>
          </a:p>
        </p:txBody>
      </p:sp>
      <p:sp>
        <p:nvSpPr>
          <p:cNvPr id="3" name="Rectangle 2">
            <a:extLst>
              <a:ext uri="{FF2B5EF4-FFF2-40B4-BE49-F238E27FC236}">
                <a16:creationId xmlns:a16="http://schemas.microsoft.com/office/drawing/2014/main" id="{F9D0975B-2D00-E6C1-7007-839DDBBA2B7F}"/>
              </a:ext>
            </a:extLst>
          </p:cNvPr>
          <p:cNvSpPr>
            <a:spLocks noGrp="1" noChangeArrowheads="1"/>
          </p:cNvSpPr>
          <p:nvPr/>
        </p:nvSpPr>
        <p:spPr bwMode="auto">
          <a:xfrm>
            <a:off x="160020" y="1053452"/>
            <a:ext cx="8626529" cy="2862322"/>
          </a:xfrm>
          <a:prstGeom prst="rect">
            <a:avLst/>
          </a:prstGeom>
          <a:noFill/>
          <a:ln w="9525">
            <a:no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p>
            <a:pPr marL="82550" indent="-82550" algn="just" eaLnBrk="1" hangingPunct="1">
              <a:buFontTx/>
              <a:buNone/>
              <a:defRPr/>
            </a:pPr>
            <a:r>
              <a:rPr lang="en-US" altLang="ja-JP" sz="2000" b="0" u="none" dirty="0">
                <a:solidFill>
                  <a:schemeClr val="tx1"/>
                </a:solidFill>
              </a:rPr>
              <a:t>IT</a:t>
            </a:r>
            <a:r>
              <a:rPr lang="ja-JP" altLang="en-US" sz="2000" b="0" u="none" dirty="0">
                <a:solidFill>
                  <a:schemeClr val="tx1"/>
                </a:solidFill>
              </a:rPr>
              <a:t>化した内容：</a:t>
            </a:r>
            <a:endParaRPr lang="en-US" altLang="ja-JP" sz="2000" b="0" u="none" dirty="0">
              <a:solidFill>
                <a:schemeClr val="tx1"/>
              </a:solidFill>
            </a:endParaRPr>
          </a:p>
          <a:p>
            <a:pPr marL="82550" indent="-82550" algn="just" eaLnBrk="1" hangingPunct="1">
              <a:buFontTx/>
              <a:buNone/>
              <a:defRPr/>
            </a:pPr>
            <a:endParaRPr lang="en-US" altLang="ja-JP" sz="2000" b="0" u="none" dirty="0">
              <a:solidFill>
                <a:schemeClr val="tx1"/>
              </a:solidFill>
            </a:endParaRPr>
          </a:p>
          <a:p>
            <a:pPr marL="82550" indent="-82550" algn="just" eaLnBrk="1" hangingPunct="1">
              <a:buFontTx/>
              <a:buNone/>
              <a:defRPr/>
            </a:pPr>
            <a:r>
              <a:rPr lang="ja-JP" altLang="en-US" sz="2000" b="0" u="none" dirty="0">
                <a:solidFill>
                  <a:schemeClr val="tx1"/>
                </a:solidFill>
              </a:rPr>
              <a:t>　①上手くいった例：</a:t>
            </a:r>
            <a:endParaRPr lang="en-US" altLang="ja-JP" sz="2000" b="0" u="none" dirty="0">
              <a:solidFill>
                <a:schemeClr val="tx1"/>
              </a:solidFill>
            </a:endParaRPr>
          </a:p>
          <a:p>
            <a:pPr marL="82550" indent="-82550" algn="just" eaLnBrk="1" hangingPunct="1">
              <a:buFontTx/>
              <a:buNone/>
              <a:defRPr/>
            </a:pPr>
            <a:r>
              <a:rPr lang="ja-JP" altLang="en-US" sz="2000" b="0" u="none" dirty="0">
                <a:solidFill>
                  <a:schemeClr val="tx1"/>
                </a:solidFill>
              </a:rPr>
              <a:t>　　　効果：</a:t>
            </a:r>
            <a:endParaRPr lang="en-US" altLang="ja-JP" sz="2000" b="0" u="none" dirty="0">
              <a:solidFill>
                <a:schemeClr val="tx1"/>
              </a:solidFill>
            </a:endParaRPr>
          </a:p>
          <a:p>
            <a:pPr marL="82550" indent="-82550" algn="just" eaLnBrk="1" hangingPunct="1">
              <a:buFontTx/>
              <a:buNone/>
              <a:defRPr/>
            </a:pPr>
            <a:r>
              <a:rPr lang="ja-JP" altLang="en-US" sz="2000" b="0" u="none" dirty="0">
                <a:solidFill>
                  <a:schemeClr val="tx1"/>
                </a:solidFill>
              </a:rPr>
              <a:t>　　　教訓：</a:t>
            </a:r>
            <a:endParaRPr lang="en-US" altLang="ja-JP" sz="2000" b="0" u="none" dirty="0">
              <a:solidFill>
                <a:schemeClr val="tx1"/>
              </a:solidFill>
            </a:endParaRPr>
          </a:p>
          <a:p>
            <a:pPr marL="82550" indent="-82550" algn="just" eaLnBrk="1" hangingPunct="1">
              <a:buFontTx/>
              <a:buNone/>
              <a:defRPr/>
            </a:pPr>
            <a:endParaRPr lang="en-US" altLang="ja-JP" sz="2000" b="0" u="none" dirty="0">
              <a:solidFill>
                <a:schemeClr val="tx1"/>
              </a:solidFill>
            </a:endParaRPr>
          </a:p>
          <a:p>
            <a:pPr marL="82550" indent="-82550" algn="just" eaLnBrk="1" hangingPunct="1">
              <a:buFontTx/>
              <a:buNone/>
              <a:defRPr/>
            </a:pPr>
            <a:r>
              <a:rPr lang="ja-JP" altLang="en-US" sz="2000" b="0" u="none" dirty="0">
                <a:solidFill>
                  <a:schemeClr val="tx1"/>
                </a:solidFill>
              </a:rPr>
              <a:t>　②上手くいかなかった例：</a:t>
            </a:r>
            <a:endParaRPr lang="en-US" altLang="ja-JP" sz="2000" b="0" u="none" dirty="0">
              <a:solidFill>
                <a:schemeClr val="tx1"/>
              </a:solidFill>
            </a:endParaRPr>
          </a:p>
          <a:p>
            <a:pPr marL="82550" indent="-82550" algn="just" eaLnBrk="1" hangingPunct="1">
              <a:buFontTx/>
              <a:buNone/>
              <a:defRPr/>
            </a:pPr>
            <a:r>
              <a:rPr lang="ja-JP" altLang="en-US" sz="2000" b="0" u="none" dirty="0">
                <a:solidFill>
                  <a:schemeClr val="tx1"/>
                </a:solidFill>
              </a:rPr>
              <a:t>　　　効果：</a:t>
            </a:r>
            <a:endParaRPr lang="en-US" altLang="ja-JP" sz="2000" b="0" u="none" dirty="0">
              <a:solidFill>
                <a:schemeClr val="tx1"/>
              </a:solidFill>
            </a:endParaRPr>
          </a:p>
          <a:p>
            <a:pPr marL="82550" indent="-82550" algn="just" eaLnBrk="1" hangingPunct="1">
              <a:buFontTx/>
              <a:buNone/>
              <a:defRPr/>
            </a:pPr>
            <a:r>
              <a:rPr lang="ja-JP" altLang="en-US" sz="2000" b="0" u="none" dirty="0">
                <a:solidFill>
                  <a:schemeClr val="tx1"/>
                </a:solidFill>
              </a:rPr>
              <a:t>　　　教訓：</a:t>
            </a:r>
            <a:endParaRPr lang="en-US" altLang="ja-JP" sz="2000" b="0" u="none" dirty="0">
              <a:solidFill>
                <a:schemeClr val="tx1"/>
              </a:solidFill>
            </a:endParaRPr>
          </a:p>
        </p:txBody>
      </p:sp>
    </p:spTree>
    <p:extLst>
      <p:ext uri="{BB962C8B-B14F-4D97-AF65-F5344CB8AC3E}">
        <p14:creationId xmlns:p14="http://schemas.microsoft.com/office/powerpoint/2010/main" val="23946792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5" name="Rectangle 1028"/>
          <p:cNvSpPr>
            <a:spLocks noChangeArrowheads="1"/>
          </p:cNvSpPr>
          <p:nvPr/>
        </p:nvSpPr>
        <p:spPr bwMode="auto">
          <a:xfrm>
            <a:off x="0" y="404813"/>
            <a:ext cx="9144000" cy="504825"/>
          </a:xfrm>
          <a:prstGeom prst="rect">
            <a:avLst/>
          </a:prstGeom>
          <a:solidFill>
            <a:srgbClr val="CC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1" u="sng">
                <a:solidFill>
                  <a:srgbClr val="FF0000"/>
                </a:solidFill>
                <a:latin typeface="Arial" pitchFamily="34" charset="0"/>
                <a:ea typeface="ＭＳ Ｐゴシック" pitchFamily="50" charset="-128"/>
              </a:defRPr>
            </a:lvl1pPr>
            <a:lvl2pPr marL="742950" indent="-285750" eaLnBrk="0" hangingPunct="0">
              <a:defRPr b="1" u="sng">
                <a:solidFill>
                  <a:srgbClr val="FF0000"/>
                </a:solidFill>
                <a:latin typeface="Arial" pitchFamily="34" charset="0"/>
                <a:ea typeface="ＭＳ Ｐゴシック" pitchFamily="50" charset="-128"/>
              </a:defRPr>
            </a:lvl2pPr>
            <a:lvl3pPr marL="1143000" indent="-228600" eaLnBrk="0" hangingPunct="0">
              <a:defRPr b="1" u="sng">
                <a:solidFill>
                  <a:srgbClr val="FF0000"/>
                </a:solidFill>
                <a:latin typeface="Arial" pitchFamily="34" charset="0"/>
                <a:ea typeface="ＭＳ Ｐゴシック" pitchFamily="50" charset="-128"/>
              </a:defRPr>
            </a:lvl3pPr>
            <a:lvl4pPr marL="1600200" indent="-228600" eaLnBrk="0" hangingPunct="0">
              <a:defRPr b="1" u="sng">
                <a:solidFill>
                  <a:srgbClr val="FF0000"/>
                </a:solidFill>
                <a:latin typeface="Arial" pitchFamily="34" charset="0"/>
                <a:ea typeface="ＭＳ Ｐゴシック" pitchFamily="50" charset="-128"/>
              </a:defRPr>
            </a:lvl4pPr>
            <a:lvl5pPr marL="2057400" indent="-228600" eaLnBrk="0" hangingPunct="0">
              <a:defRPr b="1" u="sng">
                <a:solidFill>
                  <a:srgbClr val="FF0000"/>
                </a:solidFill>
                <a:latin typeface="Arial" pitchFamily="34" charset="0"/>
                <a:ea typeface="ＭＳ Ｐゴシック" pitchFamily="50" charset="-128"/>
              </a:defRPr>
            </a:lvl5pPr>
            <a:lvl6pPr marL="2514600" indent="-228600" eaLnBrk="0" fontAlgn="base" hangingPunct="0">
              <a:spcBef>
                <a:spcPct val="0"/>
              </a:spcBef>
              <a:spcAft>
                <a:spcPct val="0"/>
              </a:spcAft>
              <a:defRPr b="1" u="sng">
                <a:solidFill>
                  <a:srgbClr val="FF0000"/>
                </a:solidFill>
                <a:latin typeface="Arial" pitchFamily="34" charset="0"/>
                <a:ea typeface="ＭＳ Ｐゴシック" pitchFamily="50" charset="-128"/>
              </a:defRPr>
            </a:lvl6pPr>
            <a:lvl7pPr marL="2971800" indent="-228600" eaLnBrk="0" fontAlgn="base" hangingPunct="0">
              <a:spcBef>
                <a:spcPct val="0"/>
              </a:spcBef>
              <a:spcAft>
                <a:spcPct val="0"/>
              </a:spcAft>
              <a:defRPr b="1" u="sng">
                <a:solidFill>
                  <a:srgbClr val="FF0000"/>
                </a:solidFill>
                <a:latin typeface="Arial" pitchFamily="34" charset="0"/>
                <a:ea typeface="ＭＳ Ｐゴシック" pitchFamily="50" charset="-128"/>
              </a:defRPr>
            </a:lvl7pPr>
            <a:lvl8pPr marL="3429000" indent="-228600" eaLnBrk="0" fontAlgn="base" hangingPunct="0">
              <a:spcBef>
                <a:spcPct val="0"/>
              </a:spcBef>
              <a:spcAft>
                <a:spcPct val="0"/>
              </a:spcAft>
              <a:defRPr b="1" u="sng">
                <a:solidFill>
                  <a:srgbClr val="FF0000"/>
                </a:solidFill>
                <a:latin typeface="Arial" pitchFamily="34" charset="0"/>
                <a:ea typeface="ＭＳ Ｐゴシック" pitchFamily="50" charset="-128"/>
              </a:defRPr>
            </a:lvl8pPr>
            <a:lvl9pPr marL="3886200" indent="-228600" eaLnBrk="0" fontAlgn="base" hangingPunct="0">
              <a:spcBef>
                <a:spcPct val="0"/>
              </a:spcBef>
              <a:spcAft>
                <a:spcPct val="0"/>
              </a:spcAft>
              <a:defRPr b="1" u="sng">
                <a:solidFill>
                  <a:srgbClr val="FF0000"/>
                </a:solidFill>
                <a:latin typeface="Arial" pitchFamily="34" charset="0"/>
                <a:ea typeface="ＭＳ Ｐゴシック" pitchFamily="50" charset="-128"/>
              </a:defRPr>
            </a:lvl9pPr>
          </a:lstStyle>
          <a:p>
            <a:pPr algn="ctr" eaLnBrk="1" hangingPunct="1"/>
            <a:r>
              <a:rPr lang="ja-JP" altLang="en-US" sz="2800" u="none" dirty="0">
                <a:solidFill>
                  <a:schemeClr val="tx1"/>
                </a:solidFill>
              </a:rPr>
              <a:t>演習②コンビニ事業者の視点でアジャイル企画をトライ</a:t>
            </a:r>
          </a:p>
        </p:txBody>
      </p:sp>
      <p:sp>
        <p:nvSpPr>
          <p:cNvPr id="11" name="スライド番号プレースホルダ 5"/>
          <p:cNvSpPr txBox="1">
            <a:spLocks noGrp="1" noChangeArrowheads="1"/>
          </p:cNvSpPr>
          <p:nvPr/>
        </p:nvSpPr>
        <p:spPr bwMode="auto">
          <a:xfrm>
            <a:off x="8101013" y="6524625"/>
            <a:ext cx="1042987" cy="333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1" u="sng">
                <a:solidFill>
                  <a:srgbClr val="FF0000"/>
                </a:solidFill>
                <a:latin typeface="Arial" pitchFamily="34" charset="0"/>
                <a:ea typeface="ＭＳ Ｐゴシック" pitchFamily="50" charset="-128"/>
              </a:defRPr>
            </a:lvl1pPr>
            <a:lvl2pPr marL="742950" indent="-285750" eaLnBrk="0" hangingPunct="0">
              <a:defRPr b="1" u="sng">
                <a:solidFill>
                  <a:srgbClr val="FF0000"/>
                </a:solidFill>
                <a:latin typeface="Arial" pitchFamily="34" charset="0"/>
                <a:ea typeface="ＭＳ Ｐゴシック" pitchFamily="50" charset="-128"/>
              </a:defRPr>
            </a:lvl2pPr>
            <a:lvl3pPr marL="1143000" indent="-228600" eaLnBrk="0" hangingPunct="0">
              <a:defRPr b="1" u="sng">
                <a:solidFill>
                  <a:srgbClr val="FF0000"/>
                </a:solidFill>
                <a:latin typeface="Arial" pitchFamily="34" charset="0"/>
                <a:ea typeface="ＭＳ Ｐゴシック" pitchFamily="50" charset="-128"/>
              </a:defRPr>
            </a:lvl3pPr>
            <a:lvl4pPr marL="1600200" indent="-228600" eaLnBrk="0" hangingPunct="0">
              <a:defRPr b="1" u="sng">
                <a:solidFill>
                  <a:srgbClr val="FF0000"/>
                </a:solidFill>
                <a:latin typeface="Arial" pitchFamily="34" charset="0"/>
                <a:ea typeface="ＭＳ Ｐゴシック" pitchFamily="50" charset="-128"/>
              </a:defRPr>
            </a:lvl4pPr>
            <a:lvl5pPr marL="2057400" indent="-228600" eaLnBrk="0" hangingPunct="0">
              <a:defRPr b="1" u="sng">
                <a:solidFill>
                  <a:srgbClr val="FF0000"/>
                </a:solidFill>
                <a:latin typeface="Arial" pitchFamily="34" charset="0"/>
                <a:ea typeface="ＭＳ Ｐゴシック" pitchFamily="50" charset="-128"/>
              </a:defRPr>
            </a:lvl5pPr>
            <a:lvl6pPr marL="2514600" indent="-228600" eaLnBrk="0" fontAlgn="base" hangingPunct="0">
              <a:spcBef>
                <a:spcPct val="0"/>
              </a:spcBef>
              <a:spcAft>
                <a:spcPct val="0"/>
              </a:spcAft>
              <a:defRPr b="1" u="sng">
                <a:solidFill>
                  <a:srgbClr val="FF0000"/>
                </a:solidFill>
                <a:latin typeface="Arial" pitchFamily="34" charset="0"/>
                <a:ea typeface="ＭＳ Ｐゴシック" pitchFamily="50" charset="-128"/>
              </a:defRPr>
            </a:lvl6pPr>
            <a:lvl7pPr marL="2971800" indent="-228600" eaLnBrk="0" fontAlgn="base" hangingPunct="0">
              <a:spcBef>
                <a:spcPct val="0"/>
              </a:spcBef>
              <a:spcAft>
                <a:spcPct val="0"/>
              </a:spcAft>
              <a:defRPr b="1" u="sng">
                <a:solidFill>
                  <a:srgbClr val="FF0000"/>
                </a:solidFill>
                <a:latin typeface="Arial" pitchFamily="34" charset="0"/>
                <a:ea typeface="ＭＳ Ｐゴシック" pitchFamily="50" charset="-128"/>
              </a:defRPr>
            </a:lvl7pPr>
            <a:lvl8pPr marL="3429000" indent="-228600" eaLnBrk="0" fontAlgn="base" hangingPunct="0">
              <a:spcBef>
                <a:spcPct val="0"/>
              </a:spcBef>
              <a:spcAft>
                <a:spcPct val="0"/>
              </a:spcAft>
              <a:defRPr b="1" u="sng">
                <a:solidFill>
                  <a:srgbClr val="FF0000"/>
                </a:solidFill>
                <a:latin typeface="Arial" pitchFamily="34" charset="0"/>
                <a:ea typeface="ＭＳ Ｐゴシック" pitchFamily="50" charset="-128"/>
              </a:defRPr>
            </a:lvl8pPr>
            <a:lvl9pPr marL="3886200" indent="-228600" eaLnBrk="0" fontAlgn="base" hangingPunct="0">
              <a:spcBef>
                <a:spcPct val="0"/>
              </a:spcBef>
              <a:spcAft>
                <a:spcPct val="0"/>
              </a:spcAft>
              <a:defRPr b="1" u="sng">
                <a:solidFill>
                  <a:srgbClr val="FF0000"/>
                </a:solidFill>
                <a:latin typeface="Arial" pitchFamily="34" charset="0"/>
                <a:ea typeface="ＭＳ Ｐゴシック" pitchFamily="50" charset="-128"/>
              </a:defRPr>
            </a:lvl9pPr>
          </a:lstStyle>
          <a:p>
            <a:pPr algn="r" eaLnBrk="1" hangingPunct="1"/>
            <a:fld id="{8D038B5B-9955-48C7-BE95-47B908120A79}" type="slidenum">
              <a:rPr lang="en-US" altLang="ja-JP" sz="1400" b="0" u="none">
                <a:solidFill>
                  <a:schemeClr val="tx1"/>
                </a:solidFill>
              </a:rPr>
              <a:pPr algn="r" eaLnBrk="1" hangingPunct="1"/>
              <a:t>3</a:t>
            </a:fld>
            <a:endParaRPr lang="en-US" altLang="ja-JP" sz="1400" b="0" u="none" dirty="0">
              <a:solidFill>
                <a:schemeClr val="tx1"/>
              </a:solidFill>
            </a:endParaRPr>
          </a:p>
        </p:txBody>
      </p:sp>
      <p:sp>
        <p:nvSpPr>
          <p:cNvPr id="2" name="スライド番号プレースホルダー 1"/>
          <p:cNvSpPr>
            <a:spLocks noGrp="1"/>
          </p:cNvSpPr>
          <p:nvPr>
            <p:ph type="sldNum" sz="quarter" idx="12"/>
          </p:nvPr>
        </p:nvSpPr>
        <p:spPr/>
        <p:txBody>
          <a:bodyPr/>
          <a:lstStyle/>
          <a:p>
            <a:pPr>
              <a:defRPr/>
            </a:pPr>
            <a:fld id="{19030402-8D10-47A3-A37D-55D61CF488AF}" type="slidenum">
              <a:rPr lang="en-US" altLang="ja-JP" smtClean="0"/>
              <a:pPr>
                <a:defRPr/>
              </a:pPr>
              <a:t>3</a:t>
            </a:fld>
            <a:endParaRPr lang="en-US" altLang="ja-JP" dirty="0"/>
          </a:p>
        </p:txBody>
      </p:sp>
      <p:sp>
        <p:nvSpPr>
          <p:cNvPr id="29" name="日付プレースホルダー 1"/>
          <p:cNvSpPr txBox="1">
            <a:spLocks/>
          </p:cNvSpPr>
          <p:nvPr/>
        </p:nvSpPr>
        <p:spPr bwMode="auto">
          <a:xfrm>
            <a:off x="0" y="6524625"/>
            <a:ext cx="2162175" cy="333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eaLnBrk="0" hangingPunct="0">
              <a:defRPr b="1" u="sng">
                <a:solidFill>
                  <a:srgbClr val="FF0000"/>
                </a:solidFill>
                <a:latin typeface="Arial" pitchFamily="34" charset="0"/>
                <a:ea typeface="ＭＳ Ｐゴシック" pitchFamily="50" charset="-128"/>
              </a:defRPr>
            </a:lvl1pPr>
            <a:lvl2pPr marL="742950" indent="-285750" eaLnBrk="0" hangingPunct="0">
              <a:defRPr b="1" u="sng">
                <a:solidFill>
                  <a:srgbClr val="FF0000"/>
                </a:solidFill>
                <a:latin typeface="Arial" pitchFamily="34" charset="0"/>
                <a:ea typeface="ＭＳ Ｐゴシック" pitchFamily="50" charset="-128"/>
              </a:defRPr>
            </a:lvl2pPr>
            <a:lvl3pPr marL="1143000" indent="-228600" eaLnBrk="0" hangingPunct="0">
              <a:defRPr b="1" u="sng">
                <a:solidFill>
                  <a:srgbClr val="FF0000"/>
                </a:solidFill>
                <a:latin typeface="Arial" pitchFamily="34" charset="0"/>
                <a:ea typeface="ＭＳ Ｐゴシック" pitchFamily="50" charset="-128"/>
              </a:defRPr>
            </a:lvl3pPr>
            <a:lvl4pPr marL="1600200" indent="-228600" eaLnBrk="0" hangingPunct="0">
              <a:defRPr b="1" u="sng">
                <a:solidFill>
                  <a:srgbClr val="FF0000"/>
                </a:solidFill>
                <a:latin typeface="Arial" pitchFamily="34" charset="0"/>
                <a:ea typeface="ＭＳ Ｐゴシック" pitchFamily="50" charset="-128"/>
              </a:defRPr>
            </a:lvl4pPr>
            <a:lvl5pPr marL="2057400" indent="-228600" eaLnBrk="0" hangingPunct="0">
              <a:defRPr b="1" u="sng">
                <a:solidFill>
                  <a:srgbClr val="FF0000"/>
                </a:solidFill>
                <a:latin typeface="Arial" pitchFamily="34" charset="0"/>
                <a:ea typeface="ＭＳ Ｐゴシック" pitchFamily="50" charset="-128"/>
              </a:defRPr>
            </a:lvl5pPr>
            <a:lvl6pPr marL="2514600" indent="-228600" eaLnBrk="0" fontAlgn="base" hangingPunct="0">
              <a:spcBef>
                <a:spcPct val="0"/>
              </a:spcBef>
              <a:spcAft>
                <a:spcPct val="0"/>
              </a:spcAft>
              <a:defRPr b="1" u="sng">
                <a:solidFill>
                  <a:srgbClr val="FF0000"/>
                </a:solidFill>
                <a:latin typeface="Arial" pitchFamily="34" charset="0"/>
                <a:ea typeface="ＭＳ Ｐゴシック" pitchFamily="50" charset="-128"/>
              </a:defRPr>
            </a:lvl6pPr>
            <a:lvl7pPr marL="2971800" indent="-228600" eaLnBrk="0" fontAlgn="base" hangingPunct="0">
              <a:spcBef>
                <a:spcPct val="0"/>
              </a:spcBef>
              <a:spcAft>
                <a:spcPct val="0"/>
              </a:spcAft>
              <a:defRPr b="1" u="sng">
                <a:solidFill>
                  <a:srgbClr val="FF0000"/>
                </a:solidFill>
                <a:latin typeface="Arial" pitchFamily="34" charset="0"/>
                <a:ea typeface="ＭＳ Ｐゴシック" pitchFamily="50" charset="-128"/>
              </a:defRPr>
            </a:lvl7pPr>
            <a:lvl8pPr marL="3429000" indent="-228600" eaLnBrk="0" fontAlgn="base" hangingPunct="0">
              <a:spcBef>
                <a:spcPct val="0"/>
              </a:spcBef>
              <a:spcAft>
                <a:spcPct val="0"/>
              </a:spcAft>
              <a:defRPr b="1" u="sng">
                <a:solidFill>
                  <a:srgbClr val="FF0000"/>
                </a:solidFill>
                <a:latin typeface="Arial" pitchFamily="34" charset="0"/>
                <a:ea typeface="ＭＳ Ｐゴシック" pitchFamily="50" charset="-128"/>
              </a:defRPr>
            </a:lvl8pPr>
            <a:lvl9pPr marL="3886200" indent="-228600" eaLnBrk="0" fontAlgn="base" hangingPunct="0">
              <a:spcBef>
                <a:spcPct val="0"/>
              </a:spcBef>
              <a:spcAft>
                <a:spcPct val="0"/>
              </a:spcAft>
              <a:defRPr b="1" u="sng">
                <a:solidFill>
                  <a:srgbClr val="FF0000"/>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1400" b="0" i="0" u="none" strike="noStrike" kern="1200" cap="none" spc="0" normalizeH="0" baseline="0" noProof="0">
                <a:ln>
                  <a:noFill/>
                </a:ln>
                <a:solidFill>
                  <a:schemeClr val="tx1"/>
                </a:solidFill>
                <a:effectLst/>
                <a:uLnTx/>
                <a:uFillTx/>
                <a:latin typeface="Arial" pitchFamily="34" charset="0"/>
                <a:ea typeface="ＭＳ Ｐゴシック" pitchFamily="50" charset="-128"/>
                <a:cs typeface="+mn-cs"/>
              </a:rPr>
              <a:t>2019/2/9(Sat)</a:t>
            </a:r>
            <a:endParaRPr kumimoji="1" lang="ja-JP" altLang="en-US" sz="1400" b="0" i="0" u="none" strike="noStrike" kern="1200" cap="none" spc="0" normalizeH="0" baseline="0" noProof="0" dirty="0">
              <a:ln>
                <a:noFill/>
              </a:ln>
              <a:solidFill>
                <a:schemeClr val="tx1"/>
              </a:solidFill>
              <a:effectLst/>
              <a:uLnTx/>
              <a:uFillTx/>
              <a:latin typeface="Arial" pitchFamily="34" charset="0"/>
              <a:ea typeface="ＭＳ Ｐゴシック" pitchFamily="50" charset="-128"/>
              <a:cs typeface="+mn-cs"/>
            </a:endParaRPr>
          </a:p>
        </p:txBody>
      </p:sp>
      <p:sp>
        <p:nvSpPr>
          <p:cNvPr id="3" name="Rectangle 2">
            <a:extLst>
              <a:ext uri="{FF2B5EF4-FFF2-40B4-BE49-F238E27FC236}">
                <a16:creationId xmlns:a16="http://schemas.microsoft.com/office/drawing/2014/main" id="{F9D0975B-2D00-E6C1-7007-839DDBBA2B7F}"/>
              </a:ext>
            </a:extLst>
          </p:cNvPr>
          <p:cNvSpPr>
            <a:spLocks noGrp="1" noChangeArrowheads="1"/>
          </p:cNvSpPr>
          <p:nvPr/>
        </p:nvSpPr>
        <p:spPr bwMode="auto">
          <a:xfrm>
            <a:off x="160020" y="1053452"/>
            <a:ext cx="8626529" cy="2308324"/>
          </a:xfrm>
          <a:prstGeom prst="rect">
            <a:avLst/>
          </a:prstGeom>
          <a:noFill/>
          <a:ln w="9525">
            <a:no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p>
            <a:pPr marL="82550" indent="-82550" algn="just" eaLnBrk="1" hangingPunct="1">
              <a:buFontTx/>
              <a:buNone/>
              <a:defRPr/>
            </a:pPr>
            <a:r>
              <a:rPr lang="ja-JP" altLang="en-US" b="0" u="none" dirty="0">
                <a:solidFill>
                  <a:schemeClr val="tx1"/>
                </a:solidFill>
              </a:rPr>
              <a:t>題材：コンビニ事業に何の機能をどの順で導入</a:t>
            </a:r>
            <a:r>
              <a:rPr lang="en-US" altLang="ja-JP" b="0" u="none" dirty="0">
                <a:solidFill>
                  <a:schemeClr val="tx1"/>
                </a:solidFill>
              </a:rPr>
              <a:t>/</a:t>
            </a:r>
            <a:r>
              <a:rPr lang="ja-JP" altLang="en-US" b="0" u="none" dirty="0">
                <a:solidFill>
                  <a:schemeClr val="tx1"/>
                </a:solidFill>
              </a:rPr>
              <a:t>提供すれば事業発展に寄与できるか？</a:t>
            </a:r>
            <a:endParaRPr lang="en-US" altLang="ja-JP" b="0" u="none" dirty="0">
              <a:solidFill>
                <a:schemeClr val="tx1"/>
              </a:solidFill>
            </a:endParaRPr>
          </a:p>
          <a:p>
            <a:pPr marL="82550" indent="-82550" algn="just" eaLnBrk="1" hangingPunct="1">
              <a:buFontTx/>
              <a:buNone/>
              <a:defRPr/>
            </a:pPr>
            <a:r>
              <a:rPr lang="ja-JP" altLang="en-US" b="0" u="none" dirty="0">
                <a:solidFill>
                  <a:schemeClr val="tx1"/>
                </a:solidFill>
              </a:rPr>
              <a:t>選択：セブン＆アイ </a:t>
            </a:r>
            <a:r>
              <a:rPr lang="en-US" altLang="ja-JP" b="0" u="none" dirty="0">
                <a:solidFill>
                  <a:schemeClr val="tx1"/>
                </a:solidFill>
              </a:rPr>
              <a:t>or </a:t>
            </a:r>
            <a:r>
              <a:rPr lang="ja-JP" altLang="en-US" b="0" u="none" dirty="0">
                <a:solidFill>
                  <a:schemeClr val="tx1"/>
                </a:solidFill>
              </a:rPr>
              <a:t>ローソン </a:t>
            </a:r>
            <a:r>
              <a:rPr lang="en-US" altLang="ja-JP" b="0" u="none" dirty="0">
                <a:solidFill>
                  <a:schemeClr val="tx1"/>
                </a:solidFill>
              </a:rPr>
              <a:t>or </a:t>
            </a:r>
            <a:r>
              <a:rPr lang="ja-JP" altLang="en-US" b="0" u="none" dirty="0">
                <a:solidFill>
                  <a:schemeClr val="tx1"/>
                </a:solidFill>
              </a:rPr>
              <a:t>ファミリーマート</a:t>
            </a:r>
            <a:endParaRPr lang="en-US" altLang="ja-JP" b="0" u="none" dirty="0">
              <a:solidFill>
                <a:schemeClr val="tx1"/>
              </a:solidFill>
            </a:endParaRPr>
          </a:p>
          <a:p>
            <a:pPr marL="82550" indent="-82550" algn="just" eaLnBrk="1" hangingPunct="1">
              <a:buFontTx/>
              <a:buNone/>
              <a:defRPr/>
            </a:pPr>
            <a:r>
              <a:rPr lang="ja-JP" altLang="en-US" b="0" u="none" dirty="0">
                <a:solidFill>
                  <a:schemeClr val="tx1"/>
                </a:solidFill>
              </a:rPr>
              <a:t>視点：事業、各店舗、ユーザから１つ選択</a:t>
            </a:r>
            <a:endParaRPr lang="en-US" altLang="ja-JP" b="0" u="none" dirty="0">
              <a:solidFill>
                <a:schemeClr val="tx1"/>
              </a:solidFill>
            </a:endParaRPr>
          </a:p>
          <a:p>
            <a:pPr marL="82550" indent="-82550" algn="just" eaLnBrk="1" hangingPunct="1">
              <a:buFontTx/>
              <a:buNone/>
              <a:defRPr/>
            </a:pPr>
            <a:r>
              <a:rPr lang="ja-JP" altLang="en-US" b="0" u="none" dirty="0">
                <a:solidFill>
                  <a:schemeClr val="tx1"/>
                </a:solidFill>
              </a:rPr>
              <a:t>提案：グループ内で意見を集め、理由と共に優先度を設定</a:t>
            </a:r>
            <a:endParaRPr lang="en-US" altLang="ja-JP" b="0" u="none" dirty="0">
              <a:solidFill>
                <a:schemeClr val="tx1"/>
              </a:solidFill>
            </a:endParaRPr>
          </a:p>
          <a:p>
            <a:pPr marL="82550" indent="-82550" algn="just">
              <a:defRPr/>
            </a:pPr>
            <a:endParaRPr lang="en-US" altLang="ja-JP" b="0" u="none" dirty="0">
              <a:solidFill>
                <a:schemeClr val="tx1"/>
              </a:solidFill>
              <a:latin typeface="+mn-lt"/>
            </a:endParaRPr>
          </a:p>
          <a:p>
            <a:pPr marL="82550" indent="-82550" algn="just">
              <a:defRPr/>
            </a:pPr>
            <a:r>
              <a:rPr lang="ja-JP" altLang="en-US" b="0" u="none" dirty="0">
                <a:solidFill>
                  <a:schemeClr val="tx1"/>
                </a:solidFill>
                <a:latin typeface="+mn-lt"/>
              </a:rPr>
              <a:t>個人ワーク </a:t>
            </a:r>
            <a:r>
              <a:rPr lang="en-US" altLang="ja-JP" b="0" u="none" dirty="0">
                <a:solidFill>
                  <a:schemeClr val="tx1"/>
                </a:solidFill>
                <a:latin typeface="+mn-lt"/>
              </a:rPr>
              <a:t>10min</a:t>
            </a:r>
            <a:r>
              <a:rPr lang="ja-JP" altLang="en-US" b="0" u="none" dirty="0">
                <a:solidFill>
                  <a:schemeClr val="tx1"/>
                </a:solidFill>
                <a:latin typeface="+mn-lt"/>
              </a:rPr>
              <a:t>で各自調査</a:t>
            </a:r>
            <a:endParaRPr lang="en-US" altLang="ja-JP" b="0" u="none" dirty="0">
              <a:solidFill>
                <a:schemeClr val="tx1"/>
              </a:solidFill>
              <a:latin typeface="+mn-lt"/>
            </a:endParaRPr>
          </a:p>
          <a:p>
            <a:pPr marL="82550" indent="-82550" algn="just">
              <a:defRPr/>
            </a:pPr>
            <a:r>
              <a:rPr lang="ja-JP" altLang="en-US" b="0" u="none" dirty="0">
                <a:solidFill>
                  <a:schemeClr val="tx1"/>
                </a:solidFill>
                <a:latin typeface="+mn-lt"/>
              </a:rPr>
              <a:t>グループ議論 </a:t>
            </a:r>
            <a:r>
              <a:rPr lang="en-US" altLang="ja-JP" b="0" u="none" dirty="0">
                <a:solidFill>
                  <a:schemeClr val="tx1"/>
                </a:solidFill>
                <a:latin typeface="+mn-lt"/>
              </a:rPr>
              <a:t>20min</a:t>
            </a:r>
            <a:r>
              <a:rPr lang="ja-JP" altLang="en-US" b="0" u="none" dirty="0">
                <a:solidFill>
                  <a:schemeClr val="tx1"/>
                </a:solidFill>
                <a:latin typeface="+mn-lt"/>
              </a:rPr>
              <a:t>程度</a:t>
            </a:r>
            <a:endParaRPr lang="en-US" altLang="ja-JP" b="0" u="none" dirty="0">
              <a:solidFill>
                <a:schemeClr val="tx1"/>
              </a:solidFill>
              <a:latin typeface="+mn-lt"/>
            </a:endParaRPr>
          </a:p>
          <a:p>
            <a:pPr marL="82550" indent="-82550" algn="just">
              <a:defRPr/>
            </a:pPr>
            <a:r>
              <a:rPr lang="ja-JP" altLang="en-US" b="0" u="none" dirty="0">
                <a:solidFill>
                  <a:schemeClr val="tx1"/>
                </a:solidFill>
                <a:latin typeface="+mn-lt"/>
              </a:rPr>
              <a:t>発表</a:t>
            </a:r>
            <a:r>
              <a:rPr lang="en-US" altLang="ja-JP" b="0" u="none" dirty="0">
                <a:solidFill>
                  <a:schemeClr val="tx1"/>
                </a:solidFill>
                <a:latin typeface="+mn-lt"/>
              </a:rPr>
              <a:t>3min/</a:t>
            </a:r>
            <a:r>
              <a:rPr lang="ja-JP" altLang="en-US" b="0" u="none" dirty="0">
                <a:solidFill>
                  <a:schemeClr val="tx1"/>
                </a:solidFill>
                <a:latin typeface="+mn-lt"/>
              </a:rPr>
              <a:t>グループ</a:t>
            </a:r>
            <a:endParaRPr lang="en-US" altLang="ja-JP" b="0" u="none" dirty="0">
              <a:solidFill>
                <a:schemeClr val="tx1"/>
              </a:solidFill>
              <a:latin typeface="+mn-lt"/>
            </a:endParaRPr>
          </a:p>
        </p:txBody>
      </p:sp>
      <p:pic>
        <p:nvPicPr>
          <p:cNvPr id="5" name="Picture 10" descr="コンビニエンスストアの販売額の推移">
            <a:extLst>
              <a:ext uri="{FF2B5EF4-FFF2-40B4-BE49-F238E27FC236}">
                <a16:creationId xmlns:a16="http://schemas.microsoft.com/office/drawing/2014/main" id="{DC8A618E-1EFE-8274-7C71-03496F82A93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73122" y="3398973"/>
            <a:ext cx="4351063" cy="2811456"/>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12" descr="コンビニ大手3社の既存店売上高の推移">
            <a:extLst>
              <a:ext uri="{FF2B5EF4-FFF2-40B4-BE49-F238E27FC236}">
                <a16:creationId xmlns:a16="http://schemas.microsoft.com/office/drawing/2014/main" id="{F88E3B5A-8718-930C-2CBF-A510A9AED0DC}"/>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962159" y="3773224"/>
            <a:ext cx="4012649" cy="2437205"/>
          </a:xfrm>
          <a:prstGeom prst="rect">
            <a:avLst/>
          </a:prstGeom>
          <a:noFill/>
          <a:extLst>
            <a:ext uri="{909E8E84-426E-40DD-AFC4-6F175D3DCCD1}">
              <a14:hiddenFill xmlns:a14="http://schemas.microsoft.com/office/drawing/2010/main">
                <a:solidFill>
                  <a:srgbClr val="FFFFFF"/>
                </a:solidFill>
              </a14:hiddenFill>
            </a:ext>
          </a:extLst>
        </p:spPr>
      </p:pic>
      <p:pic>
        <p:nvPicPr>
          <p:cNvPr id="7" name="図 6">
            <a:extLst>
              <a:ext uri="{FF2B5EF4-FFF2-40B4-BE49-F238E27FC236}">
                <a16:creationId xmlns:a16="http://schemas.microsoft.com/office/drawing/2014/main" id="{F8DFD6FD-F146-7615-921E-F8DDBDBE5FD5}"/>
              </a:ext>
            </a:extLst>
          </p:cNvPr>
          <p:cNvPicPr>
            <a:picLocks noChangeAspect="1"/>
          </p:cNvPicPr>
          <p:nvPr/>
        </p:nvPicPr>
        <p:blipFill>
          <a:blip r:embed="rId5"/>
          <a:stretch>
            <a:fillRect/>
          </a:stretch>
        </p:blipFill>
        <p:spPr>
          <a:xfrm>
            <a:off x="5850787" y="1980703"/>
            <a:ext cx="3010620" cy="1515522"/>
          </a:xfrm>
          <a:prstGeom prst="rect">
            <a:avLst/>
          </a:prstGeom>
        </p:spPr>
      </p:pic>
    </p:spTree>
    <p:extLst>
      <p:ext uri="{BB962C8B-B14F-4D97-AF65-F5344CB8AC3E}">
        <p14:creationId xmlns:p14="http://schemas.microsoft.com/office/powerpoint/2010/main" val="10804091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図 5">
            <a:extLst>
              <a:ext uri="{FF2B5EF4-FFF2-40B4-BE49-F238E27FC236}">
                <a16:creationId xmlns:a16="http://schemas.microsoft.com/office/drawing/2014/main" id="{014D9038-EF35-FAA0-8092-53B2F05994B4}"/>
              </a:ext>
            </a:extLst>
          </p:cNvPr>
          <p:cNvPicPr>
            <a:picLocks noChangeAspect="1"/>
          </p:cNvPicPr>
          <p:nvPr/>
        </p:nvPicPr>
        <p:blipFill rotWithShape="1">
          <a:blip r:embed="rId3"/>
          <a:srcRect r="26247"/>
          <a:stretch/>
        </p:blipFill>
        <p:spPr>
          <a:xfrm>
            <a:off x="914400" y="909638"/>
            <a:ext cx="2743200" cy="2658427"/>
          </a:xfrm>
          <a:prstGeom prst="rect">
            <a:avLst/>
          </a:prstGeom>
        </p:spPr>
      </p:pic>
      <p:sp>
        <p:nvSpPr>
          <p:cNvPr id="7175" name="Rectangle 1028"/>
          <p:cNvSpPr>
            <a:spLocks noChangeArrowheads="1"/>
          </p:cNvSpPr>
          <p:nvPr/>
        </p:nvSpPr>
        <p:spPr bwMode="auto">
          <a:xfrm>
            <a:off x="0" y="404813"/>
            <a:ext cx="9144000" cy="504825"/>
          </a:xfrm>
          <a:prstGeom prst="rect">
            <a:avLst/>
          </a:prstGeom>
          <a:solidFill>
            <a:srgbClr val="CC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1" u="sng">
                <a:solidFill>
                  <a:srgbClr val="FF0000"/>
                </a:solidFill>
                <a:latin typeface="Arial" pitchFamily="34" charset="0"/>
                <a:ea typeface="ＭＳ Ｐゴシック" pitchFamily="50" charset="-128"/>
              </a:defRPr>
            </a:lvl1pPr>
            <a:lvl2pPr marL="742950" indent="-285750" eaLnBrk="0" hangingPunct="0">
              <a:defRPr b="1" u="sng">
                <a:solidFill>
                  <a:srgbClr val="FF0000"/>
                </a:solidFill>
                <a:latin typeface="Arial" pitchFamily="34" charset="0"/>
                <a:ea typeface="ＭＳ Ｐゴシック" pitchFamily="50" charset="-128"/>
              </a:defRPr>
            </a:lvl2pPr>
            <a:lvl3pPr marL="1143000" indent="-228600" eaLnBrk="0" hangingPunct="0">
              <a:defRPr b="1" u="sng">
                <a:solidFill>
                  <a:srgbClr val="FF0000"/>
                </a:solidFill>
                <a:latin typeface="Arial" pitchFamily="34" charset="0"/>
                <a:ea typeface="ＭＳ Ｐゴシック" pitchFamily="50" charset="-128"/>
              </a:defRPr>
            </a:lvl3pPr>
            <a:lvl4pPr marL="1600200" indent="-228600" eaLnBrk="0" hangingPunct="0">
              <a:defRPr b="1" u="sng">
                <a:solidFill>
                  <a:srgbClr val="FF0000"/>
                </a:solidFill>
                <a:latin typeface="Arial" pitchFamily="34" charset="0"/>
                <a:ea typeface="ＭＳ Ｐゴシック" pitchFamily="50" charset="-128"/>
              </a:defRPr>
            </a:lvl4pPr>
            <a:lvl5pPr marL="2057400" indent="-228600" eaLnBrk="0" hangingPunct="0">
              <a:defRPr b="1" u="sng">
                <a:solidFill>
                  <a:srgbClr val="FF0000"/>
                </a:solidFill>
                <a:latin typeface="Arial" pitchFamily="34" charset="0"/>
                <a:ea typeface="ＭＳ Ｐゴシック" pitchFamily="50" charset="-128"/>
              </a:defRPr>
            </a:lvl5pPr>
            <a:lvl6pPr marL="2514600" indent="-228600" eaLnBrk="0" fontAlgn="base" hangingPunct="0">
              <a:spcBef>
                <a:spcPct val="0"/>
              </a:spcBef>
              <a:spcAft>
                <a:spcPct val="0"/>
              </a:spcAft>
              <a:defRPr b="1" u="sng">
                <a:solidFill>
                  <a:srgbClr val="FF0000"/>
                </a:solidFill>
                <a:latin typeface="Arial" pitchFamily="34" charset="0"/>
                <a:ea typeface="ＭＳ Ｐゴシック" pitchFamily="50" charset="-128"/>
              </a:defRPr>
            </a:lvl6pPr>
            <a:lvl7pPr marL="2971800" indent="-228600" eaLnBrk="0" fontAlgn="base" hangingPunct="0">
              <a:spcBef>
                <a:spcPct val="0"/>
              </a:spcBef>
              <a:spcAft>
                <a:spcPct val="0"/>
              </a:spcAft>
              <a:defRPr b="1" u="sng">
                <a:solidFill>
                  <a:srgbClr val="FF0000"/>
                </a:solidFill>
                <a:latin typeface="Arial" pitchFamily="34" charset="0"/>
                <a:ea typeface="ＭＳ Ｐゴシック" pitchFamily="50" charset="-128"/>
              </a:defRPr>
            </a:lvl7pPr>
            <a:lvl8pPr marL="3429000" indent="-228600" eaLnBrk="0" fontAlgn="base" hangingPunct="0">
              <a:spcBef>
                <a:spcPct val="0"/>
              </a:spcBef>
              <a:spcAft>
                <a:spcPct val="0"/>
              </a:spcAft>
              <a:defRPr b="1" u="sng">
                <a:solidFill>
                  <a:srgbClr val="FF0000"/>
                </a:solidFill>
                <a:latin typeface="Arial" pitchFamily="34" charset="0"/>
                <a:ea typeface="ＭＳ Ｐゴシック" pitchFamily="50" charset="-128"/>
              </a:defRPr>
            </a:lvl8pPr>
            <a:lvl9pPr marL="3886200" indent="-228600" eaLnBrk="0" fontAlgn="base" hangingPunct="0">
              <a:spcBef>
                <a:spcPct val="0"/>
              </a:spcBef>
              <a:spcAft>
                <a:spcPct val="0"/>
              </a:spcAft>
              <a:defRPr b="1" u="sng">
                <a:solidFill>
                  <a:srgbClr val="FF0000"/>
                </a:solidFill>
                <a:latin typeface="Arial" pitchFamily="34" charset="0"/>
                <a:ea typeface="ＭＳ Ｐゴシック" pitchFamily="50" charset="-128"/>
              </a:defRPr>
            </a:lvl9pPr>
          </a:lstStyle>
          <a:p>
            <a:pPr algn="ctr" eaLnBrk="1" hangingPunct="1"/>
            <a:r>
              <a:rPr lang="ja-JP" altLang="en-US" sz="2800" u="none" dirty="0">
                <a:solidFill>
                  <a:schemeClr val="tx1"/>
                </a:solidFill>
              </a:rPr>
              <a:t>演習②：参考情報（事業視点）</a:t>
            </a:r>
          </a:p>
        </p:txBody>
      </p:sp>
      <p:sp>
        <p:nvSpPr>
          <p:cNvPr id="11" name="スライド番号プレースホルダ 5"/>
          <p:cNvSpPr txBox="1">
            <a:spLocks noGrp="1" noChangeArrowheads="1"/>
          </p:cNvSpPr>
          <p:nvPr/>
        </p:nvSpPr>
        <p:spPr bwMode="auto">
          <a:xfrm>
            <a:off x="8101013" y="6524625"/>
            <a:ext cx="1042987" cy="333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1" u="sng">
                <a:solidFill>
                  <a:srgbClr val="FF0000"/>
                </a:solidFill>
                <a:latin typeface="Arial" pitchFamily="34" charset="0"/>
                <a:ea typeface="ＭＳ Ｐゴシック" pitchFamily="50" charset="-128"/>
              </a:defRPr>
            </a:lvl1pPr>
            <a:lvl2pPr marL="742950" indent="-285750" eaLnBrk="0" hangingPunct="0">
              <a:defRPr b="1" u="sng">
                <a:solidFill>
                  <a:srgbClr val="FF0000"/>
                </a:solidFill>
                <a:latin typeface="Arial" pitchFamily="34" charset="0"/>
                <a:ea typeface="ＭＳ Ｐゴシック" pitchFamily="50" charset="-128"/>
              </a:defRPr>
            </a:lvl2pPr>
            <a:lvl3pPr marL="1143000" indent="-228600" eaLnBrk="0" hangingPunct="0">
              <a:defRPr b="1" u="sng">
                <a:solidFill>
                  <a:srgbClr val="FF0000"/>
                </a:solidFill>
                <a:latin typeface="Arial" pitchFamily="34" charset="0"/>
                <a:ea typeface="ＭＳ Ｐゴシック" pitchFamily="50" charset="-128"/>
              </a:defRPr>
            </a:lvl3pPr>
            <a:lvl4pPr marL="1600200" indent="-228600" eaLnBrk="0" hangingPunct="0">
              <a:defRPr b="1" u="sng">
                <a:solidFill>
                  <a:srgbClr val="FF0000"/>
                </a:solidFill>
                <a:latin typeface="Arial" pitchFamily="34" charset="0"/>
                <a:ea typeface="ＭＳ Ｐゴシック" pitchFamily="50" charset="-128"/>
              </a:defRPr>
            </a:lvl4pPr>
            <a:lvl5pPr marL="2057400" indent="-228600" eaLnBrk="0" hangingPunct="0">
              <a:defRPr b="1" u="sng">
                <a:solidFill>
                  <a:srgbClr val="FF0000"/>
                </a:solidFill>
                <a:latin typeface="Arial" pitchFamily="34" charset="0"/>
                <a:ea typeface="ＭＳ Ｐゴシック" pitchFamily="50" charset="-128"/>
              </a:defRPr>
            </a:lvl5pPr>
            <a:lvl6pPr marL="2514600" indent="-228600" eaLnBrk="0" fontAlgn="base" hangingPunct="0">
              <a:spcBef>
                <a:spcPct val="0"/>
              </a:spcBef>
              <a:spcAft>
                <a:spcPct val="0"/>
              </a:spcAft>
              <a:defRPr b="1" u="sng">
                <a:solidFill>
                  <a:srgbClr val="FF0000"/>
                </a:solidFill>
                <a:latin typeface="Arial" pitchFamily="34" charset="0"/>
                <a:ea typeface="ＭＳ Ｐゴシック" pitchFamily="50" charset="-128"/>
              </a:defRPr>
            </a:lvl6pPr>
            <a:lvl7pPr marL="2971800" indent="-228600" eaLnBrk="0" fontAlgn="base" hangingPunct="0">
              <a:spcBef>
                <a:spcPct val="0"/>
              </a:spcBef>
              <a:spcAft>
                <a:spcPct val="0"/>
              </a:spcAft>
              <a:defRPr b="1" u="sng">
                <a:solidFill>
                  <a:srgbClr val="FF0000"/>
                </a:solidFill>
                <a:latin typeface="Arial" pitchFamily="34" charset="0"/>
                <a:ea typeface="ＭＳ Ｐゴシック" pitchFamily="50" charset="-128"/>
              </a:defRPr>
            </a:lvl7pPr>
            <a:lvl8pPr marL="3429000" indent="-228600" eaLnBrk="0" fontAlgn="base" hangingPunct="0">
              <a:spcBef>
                <a:spcPct val="0"/>
              </a:spcBef>
              <a:spcAft>
                <a:spcPct val="0"/>
              </a:spcAft>
              <a:defRPr b="1" u="sng">
                <a:solidFill>
                  <a:srgbClr val="FF0000"/>
                </a:solidFill>
                <a:latin typeface="Arial" pitchFamily="34" charset="0"/>
                <a:ea typeface="ＭＳ Ｐゴシック" pitchFamily="50" charset="-128"/>
              </a:defRPr>
            </a:lvl8pPr>
            <a:lvl9pPr marL="3886200" indent="-228600" eaLnBrk="0" fontAlgn="base" hangingPunct="0">
              <a:spcBef>
                <a:spcPct val="0"/>
              </a:spcBef>
              <a:spcAft>
                <a:spcPct val="0"/>
              </a:spcAft>
              <a:defRPr b="1" u="sng">
                <a:solidFill>
                  <a:srgbClr val="FF0000"/>
                </a:solidFill>
                <a:latin typeface="Arial" pitchFamily="34" charset="0"/>
                <a:ea typeface="ＭＳ Ｐゴシック" pitchFamily="50" charset="-128"/>
              </a:defRPr>
            </a:lvl9pPr>
          </a:lstStyle>
          <a:p>
            <a:pPr algn="r" eaLnBrk="1" hangingPunct="1"/>
            <a:fld id="{8D038B5B-9955-48C7-BE95-47B908120A79}" type="slidenum">
              <a:rPr lang="en-US" altLang="ja-JP" sz="1400" b="0" u="none">
                <a:solidFill>
                  <a:schemeClr val="tx1"/>
                </a:solidFill>
              </a:rPr>
              <a:pPr algn="r" eaLnBrk="1" hangingPunct="1"/>
              <a:t>4</a:t>
            </a:fld>
            <a:endParaRPr lang="en-US" altLang="ja-JP" sz="1400" b="0" u="none" dirty="0">
              <a:solidFill>
                <a:schemeClr val="tx1"/>
              </a:solidFill>
            </a:endParaRPr>
          </a:p>
        </p:txBody>
      </p:sp>
      <p:sp>
        <p:nvSpPr>
          <p:cNvPr id="2" name="スライド番号プレースホルダー 1"/>
          <p:cNvSpPr>
            <a:spLocks noGrp="1"/>
          </p:cNvSpPr>
          <p:nvPr>
            <p:ph type="sldNum" sz="quarter" idx="12"/>
          </p:nvPr>
        </p:nvSpPr>
        <p:spPr/>
        <p:txBody>
          <a:bodyPr/>
          <a:lstStyle/>
          <a:p>
            <a:pPr>
              <a:defRPr/>
            </a:pPr>
            <a:fld id="{19030402-8D10-47A3-A37D-55D61CF488AF}" type="slidenum">
              <a:rPr lang="en-US" altLang="ja-JP" smtClean="0"/>
              <a:pPr>
                <a:defRPr/>
              </a:pPr>
              <a:t>4</a:t>
            </a:fld>
            <a:endParaRPr lang="en-US" altLang="ja-JP" dirty="0"/>
          </a:p>
        </p:txBody>
      </p:sp>
      <p:sp>
        <p:nvSpPr>
          <p:cNvPr id="29" name="日付プレースホルダー 1"/>
          <p:cNvSpPr txBox="1">
            <a:spLocks/>
          </p:cNvSpPr>
          <p:nvPr/>
        </p:nvSpPr>
        <p:spPr bwMode="auto">
          <a:xfrm>
            <a:off x="0" y="6524625"/>
            <a:ext cx="2162175" cy="333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eaLnBrk="0" hangingPunct="0">
              <a:defRPr b="1" u="sng">
                <a:solidFill>
                  <a:srgbClr val="FF0000"/>
                </a:solidFill>
                <a:latin typeface="Arial" pitchFamily="34" charset="0"/>
                <a:ea typeface="ＭＳ Ｐゴシック" pitchFamily="50" charset="-128"/>
              </a:defRPr>
            </a:lvl1pPr>
            <a:lvl2pPr marL="742950" indent="-285750" eaLnBrk="0" hangingPunct="0">
              <a:defRPr b="1" u="sng">
                <a:solidFill>
                  <a:srgbClr val="FF0000"/>
                </a:solidFill>
                <a:latin typeface="Arial" pitchFamily="34" charset="0"/>
                <a:ea typeface="ＭＳ Ｐゴシック" pitchFamily="50" charset="-128"/>
              </a:defRPr>
            </a:lvl2pPr>
            <a:lvl3pPr marL="1143000" indent="-228600" eaLnBrk="0" hangingPunct="0">
              <a:defRPr b="1" u="sng">
                <a:solidFill>
                  <a:srgbClr val="FF0000"/>
                </a:solidFill>
                <a:latin typeface="Arial" pitchFamily="34" charset="0"/>
                <a:ea typeface="ＭＳ Ｐゴシック" pitchFamily="50" charset="-128"/>
              </a:defRPr>
            </a:lvl3pPr>
            <a:lvl4pPr marL="1600200" indent="-228600" eaLnBrk="0" hangingPunct="0">
              <a:defRPr b="1" u="sng">
                <a:solidFill>
                  <a:srgbClr val="FF0000"/>
                </a:solidFill>
                <a:latin typeface="Arial" pitchFamily="34" charset="0"/>
                <a:ea typeface="ＭＳ Ｐゴシック" pitchFamily="50" charset="-128"/>
              </a:defRPr>
            </a:lvl4pPr>
            <a:lvl5pPr marL="2057400" indent="-228600" eaLnBrk="0" hangingPunct="0">
              <a:defRPr b="1" u="sng">
                <a:solidFill>
                  <a:srgbClr val="FF0000"/>
                </a:solidFill>
                <a:latin typeface="Arial" pitchFamily="34" charset="0"/>
                <a:ea typeface="ＭＳ Ｐゴシック" pitchFamily="50" charset="-128"/>
              </a:defRPr>
            </a:lvl5pPr>
            <a:lvl6pPr marL="2514600" indent="-228600" eaLnBrk="0" fontAlgn="base" hangingPunct="0">
              <a:spcBef>
                <a:spcPct val="0"/>
              </a:spcBef>
              <a:spcAft>
                <a:spcPct val="0"/>
              </a:spcAft>
              <a:defRPr b="1" u="sng">
                <a:solidFill>
                  <a:srgbClr val="FF0000"/>
                </a:solidFill>
                <a:latin typeface="Arial" pitchFamily="34" charset="0"/>
                <a:ea typeface="ＭＳ Ｐゴシック" pitchFamily="50" charset="-128"/>
              </a:defRPr>
            </a:lvl6pPr>
            <a:lvl7pPr marL="2971800" indent="-228600" eaLnBrk="0" fontAlgn="base" hangingPunct="0">
              <a:spcBef>
                <a:spcPct val="0"/>
              </a:spcBef>
              <a:spcAft>
                <a:spcPct val="0"/>
              </a:spcAft>
              <a:defRPr b="1" u="sng">
                <a:solidFill>
                  <a:srgbClr val="FF0000"/>
                </a:solidFill>
                <a:latin typeface="Arial" pitchFamily="34" charset="0"/>
                <a:ea typeface="ＭＳ Ｐゴシック" pitchFamily="50" charset="-128"/>
              </a:defRPr>
            </a:lvl7pPr>
            <a:lvl8pPr marL="3429000" indent="-228600" eaLnBrk="0" fontAlgn="base" hangingPunct="0">
              <a:spcBef>
                <a:spcPct val="0"/>
              </a:spcBef>
              <a:spcAft>
                <a:spcPct val="0"/>
              </a:spcAft>
              <a:defRPr b="1" u="sng">
                <a:solidFill>
                  <a:srgbClr val="FF0000"/>
                </a:solidFill>
                <a:latin typeface="Arial" pitchFamily="34" charset="0"/>
                <a:ea typeface="ＭＳ Ｐゴシック" pitchFamily="50" charset="-128"/>
              </a:defRPr>
            </a:lvl8pPr>
            <a:lvl9pPr marL="3886200" indent="-228600" eaLnBrk="0" fontAlgn="base" hangingPunct="0">
              <a:spcBef>
                <a:spcPct val="0"/>
              </a:spcBef>
              <a:spcAft>
                <a:spcPct val="0"/>
              </a:spcAft>
              <a:defRPr b="1" u="sng">
                <a:solidFill>
                  <a:srgbClr val="FF0000"/>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1400" b="0" i="0" u="none" strike="noStrike" kern="1200" cap="none" spc="0" normalizeH="0" baseline="0" noProof="0">
                <a:ln>
                  <a:noFill/>
                </a:ln>
                <a:solidFill>
                  <a:schemeClr val="tx1"/>
                </a:solidFill>
                <a:effectLst/>
                <a:uLnTx/>
                <a:uFillTx/>
                <a:latin typeface="Arial" pitchFamily="34" charset="0"/>
                <a:ea typeface="ＭＳ Ｐゴシック" pitchFamily="50" charset="-128"/>
                <a:cs typeface="+mn-cs"/>
              </a:rPr>
              <a:t>2019/2/9(Sat)</a:t>
            </a:r>
            <a:endParaRPr kumimoji="1" lang="ja-JP" altLang="en-US" sz="1400" b="0" i="0" u="none" strike="noStrike" kern="1200" cap="none" spc="0" normalizeH="0" baseline="0" noProof="0" dirty="0">
              <a:ln>
                <a:noFill/>
              </a:ln>
              <a:solidFill>
                <a:schemeClr val="tx1"/>
              </a:solidFill>
              <a:effectLst/>
              <a:uLnTx/>
              <a:uFillTx/>
              <a:latin typeface="Arial" pitchFamily="34" charset="0"/>
              <a:ea typeface="ＭＳ Ｐゴシック" pitchFamily="50" charset="-128"/>
              <a:cs typeface="+mn-cs"/>
            </a:endParaRPr>
          </a:p>
        </p:txBody>
      </p:sp>
      <p:pic>
        <p:nvPicPr>
          <p:cNvPr id="8" name="図 7">
            <a:extLst>
              <a:ext uri="{FF2B5EF4-FFF2-40B4-BE49-F238E27FC236}">
                <a16:creationId xmlns:a16="http://schemas.microsoft.com/office/drawing/2014/main" id="{61B36014-26B2-3C29-5E8C-EFB057838FAA}"/>
              </a:ext>
            </a:extLst>
          </p:cNvPr>
          <p:cNvPicPr>
            <a:picLocks noChangeAspect="1"/>
          </p:cNvPicPr>
          <p:nvPr/>
        </p:nvPicPr>
        <p:blipFill>
          <a:blip r:embed="rId4"/>
          <a:stretch>
            <a:fillRect/>
          </a:stretch>
        </p:blipFill>
        <p:spPr>
          <a:xfrm>
            <a:off x="4292771" y="3592340"/>
            <a:ext cx="2880809" cy="3027536"/>
          </a:xfrm>
          <a:prstGeom prst="rect">
            <a:avLst/>
          </a:prstGeom>
        </p:spPr>
      </p:pic>
      <p:pic>
        <p:nvPicPr>
          <p:cNvPr id="10" name="図 9">
            <a:extLst>
              <a:ext uri="{FF2B5EF4-FFF2-40B4-BE49-F238E27FC236}">
                <a16:creationId xmlns:a16="http://schemas.microsoft.com/office/drawing/2014/main" id="{E6759221-B549-22F3-0C4B-62BAB0A14EB8}"/>
              </a:ext>
            </a:extLst>
          </p:cNvPr>
          <p:cNvPicPr>
            <a:picLocks noChangeAspect="1"/>
          </p:cNvPicPr>
          <p:nvPr/>
        </p:nvPicPr>
        <p:blipFill>
          <a:blip r:embed="rId5"/>
          <a:stretch>
            <a:fillRect/>
          </a:stretch>
        </p:blipFill>
        <p:spPr>
          <a:xfrm>
            <a:off x="1016935" y="3641580"/>
            <a:ext cx="2880809" cy="2811607"/>
          </a:xfrm>
          <a:prstGeom prst="rect">
            <a:avLst/>
          </a:prstGeom>
        </p:spPr>
      </p:pic>
      <p:pic>
        <p:nvPicPr>
          <p:cNvPr id="13" name="図 12">
            <a:extLst>
              <a:ext uri="{FF2B5EF4-FFF2-40B4-BE49-F238E27FC236}">
                <a16:creationId xmlns:a16="http://schemas.microsoft.com/office/drawing/2014/main" id="{8BC674DC-C558-8029-7197-A96417DA7C03}"/>
              </a:ext>
            </a:extLst>
          </p:cNvPr>
          <p:cNvPicPr>
            <a:picLocks noChangeAspect="1"/>
          </p:cNvPicPr>
          <p:nvPr/>
        </p:nvPicPr>
        <p:blipFill>
          <a:blip r:embed="rId6"/>
          <a:stretch>
            <a:fillRect/>
          </a:stretch>
        </p:blipFill>
        <p:spPr>
          <a:xfrm>
            <a:off x="4292771" y="937544"/>
            <a:ext cx="3324612" cy="2491456"/>
          </a:xfrm>
          <a:prstGeom prst="rect">
            <a:avLst/>
          </a:prstGeom>
        </p:spPr>
      </p:pic>
    </p:spTree>
    <p:extLst>
      <p:ext uri="{BB962C8B-B14F-4D97-AF65-F5344CB8AC3E}">
        <p14:creationId xmlns:p14="http://schemas.microsoft.com/office/powerpoint/2010/main" val="27425204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5" name="Rectangle 1028"/>
          <p:cNvSpPr>
            <a:spLocks noChangeArrowheads="1"/>
          </p:cNvSpPr>
          <p:nvPr/>
        </p:nvSpPr>
        <p:spPr bwMode="auto">
          <a:xfrm>
            <a:off x="0" y="404813"/>
            <a:ext cx="9144000" cy="504825"/>
          </a:xfrm>
          <a:prstGeom prst="rect">
            <a:avLst/>
          </a:prstGeom>
          <a:solidFill>
            <a:srgbClr val="CC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1" u="sng">
                <a:solidFill>
                  <a:srgbClr val="FF0000"/>
                </a:solidFill>
                <a:latin typeface="Arial" pitchFamily="34" charset="0"/>
                <a:ea typeface="ＭＳ Ｐゴシック" pitchFamily="50" charset="-128"/>
              </a:defRPr>
            </a:lvl1pPr>
            <a:lvl2pPr marL="742950" indent="-285750" eaLnBrk="0" hangingPunct="0">
              <a:defRPr b="1" u="sng">
                <a:solidFill>
                  <a:srgbClr val="FF0000"/>
                </a:solidFill>
                <a:latin typeface="Arial" pitchFamily="34" charset="0"/>
                <a:ea typeface="ＭＳ Ｐゴシック" pitchFamily="50" charset="-128"/>
              </a:defRPr>
            </a:lvl2pPr>
            <a:lvl3pPr marL="1143000" indent="-228600" eaLnBrk="0" hangingPunct="0">
              <a:defRPr b="1" u="sng">
                <a:solidFill>
                  <a:srgbClr val="FF0000"/>
                </a:solidFill>
                <a:latin typeface="Arial" pitchFamily="34" charset="0"/>
                <a:ea typeface="ＭＳ Ｐゴシック" pitchFamily="50" charset="-128"/>
              </a:defRPr>
            </a:lvl3pPr>
            <a:lvl4pPr marL="1600200" indent="-228600" eaLnBrk="0" hangingPunct="0">
              <a:defRPr b="1" u="sng">
                <a:solidFill>
                  <a:srgbClr val="FF0000"/>
                </a:solidFill>
                <a:latin typeface="Arial" pitchFamily="34" charset="0"/>
                <a:ea typeface="ＭＳ Ｐゴシック" pitchFamily="50" charset="-128"/>
              </a:defRPr>
            </a:lvl4pPr>
            <a:lvl5pPr marL="2057400" indent="-228600" eaLnBrk="0" hangingPunct="0">
              <a:defRPr b="1" u="sng">
                <a:solidFill>
                  <a:srgbClr val="FF0000"/>
                </a:solidFill>
                <a:latin typeface="Arial" pitchFamily="34" charset="0"/>
                <a:ea typeface="ＭＳ Ｐゴシック" pitchFamily="50" charset="-128"/>
              </a:defRPr>
            </a:lvl5pPr>
            <a:lvl6pPr marL="2514600" indent="-228600" eaLnBrk="0" fontAlgn="base" hangingPunct="0">
              <a:spcBef>
                <a:spcPct val="0"/>
              </a:spcBef>
              <a:spcAft>
                <a:spcPct val="0"/>
              </a:spcAft>
              <a:defRPr b="1" u="sng">
                <a:solidFill>
                  <a:srgbClr val="FF0000"/>
                </a:solidFill>
                <a:latin typeface="Arial" pitchFamily="34" charset="0"/>
                <a:ea typeface="ＭＳ Ｐゴシック" pitchFamily="50" charset="-128"/>
              </a:defRPr>
            </a:lvl6pPr>
            <a:lvl7pPr marL="2971800" indent="-228600" eaLnBrk="0" fontAlgn="base" hangingPunct="0">
              <a:spcBef>
                <a:spcPct val="0"/>
              </a:spcBef>
              <a:spcAft>
                <a:spcPct val="0"/>
              </a:spcAft>
              <a:defRPr b="1" u="sng">
                <a:solidFill>
                  <a:srgbClr val="FF0000"/>
                </a:solidFill>
                <a:latin typeface="Arial" pitchFamily="34" charset="0"/>
                <a:ea typeface="ＭＳ Ｐゴシック" pitchFamily="50" charset="-128"/>
              </a:defRPr>
            </a:lvl7pPr>
            <a:lvl8pPr marL="3429000" indent="-228600" eaLnBrk="0" fontAlgn="base" hangingPunct="0">
              <a:spcBef>
                <a:spcPct val="0"/>
              </a:spcBef>
              <a:spcAft>
                <a:spcPct val="0"/>
              </a:spcAft>
              <a:defRPr b="1" u="sng">
                <a:solidFill>
                  <a:srgbClr val="FF0000"/>
                </a:solidFill>
                <a:latin typeface="Arial" pitchFamily="34" charset="0"/>
                <a:ea typeface="ＭＳ Ｐゴシック" pitchFamily="50" charset="-128"/>
              </a:defRPr>
            </a:lvl8pPr>
            <a:lvl9pPr marL="3886200" indent="-228600" eaLnBrk="0" fontAlgn="base" hangingPunct="0">
              <a:spcBef>
                <a:spcPct val="0"/>
              </a:spcBef>
              <a:spcAft>
                <a:spcPct val="0"/>
              </a:spcAft>
              <a:defRPr b="1" u="sng">
                <a:solidFill>
                  <a:srgbClr val="FF0000"/>
                </a:solidFill>
                <a:latin typeface="Arial" pitchFamily="34" charset="0"/>
                <a:ea typeface="ＭＳ Ｐゴシック" pitchFamily="50" charset="-128"/>
              </a:defRPr>
            </a:lvl9pPr>
          </a:lstStyle>
          <a:p>
            <a:pPr algn="ctr" eaLnBrk="1" hangingPunct="1"/>
            <a:r>
              <a:rPr lang="ja-JP" altLang="en-US" sz="2800" u="none" dirty="0">
                <a:solidFill>
                  <a:schemeClr val="tx1"/>
                </a:solidFill>
              </a:rPr>
              <a:t>演習②：参考情報（ユーザ情報）</a:t>
            </a:r>
          </a:p>
        </p:txBody>
      </p:sp>
      <p:sp>
        <p:nvSpPr>
          <p:cNvPr id="11" name="スライド番号プレースホルダ 5"/>
          <p:cNvSpPr txBox="1">
            <a:spLocks noGrp="1" noChangeArrowheads="1"/>
          </p:cNvSpPr>
          <p:nvPr/>
        </p:nvSpPr>
        <p:spPr bwMode="auto">
          <a:xfrm>
            <a:off x="8101013" y="6524625"/>
            <a:ext cx="1042987" cy="333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1" u="sng">
                <a:solidFill>
                  <a:srgbClr val="FF0000"/>
                </a:solidFill>
                <a:latin typeface="Arial" pitchFamily="34" charset="0"/>
                <a:ea typeface="ＭＳ Ｐゴシック" pitchFamily="50" charset="-128"/>
              </a:defRPr>
            </a:lvl1pPr>
            <a:lvl2pPr marL="742950" indent="-285750" eaLnBrk="0" hangingPunct="0">
              <a:defRPr b="1" u="sng">
                <a:solidFill>
                  <a:srgbClr val="FF0000"/>
                </a:solidFill>
                <a:latin typeface="Arial" pitchFamily="34" charset="0"/>
                <a:ea typeface="ＭＳ Ｐゴシック" pitchFamily="50" charset="-128"/>
              </a:defRPr>
            </a:lvl2pPr>
            <a:lvl3pPr marL="1143000" indent="-228600" eaLnBrk="0" hangingPunct="0">
              <a:defRPr b="1" u="sng">
                <a:solidFill>
                  <a:srgbClr val="FF0000"/>
                </a:solidFill>
                <a:latin typeface="Arial" pitchFamily="34" charset="0"/>
                <a:ea typeface="ＭＳ Ｐゴシック" pitchFamily="50" charset="-128"/>
              </a:defRPr>
            </a:lvl3pPr>
            <a:lvl4pPr marL="1600200" indent="-228600" eaLnBrk="0" hangingPunct="0">
              <a:defRPr b="1" u="sng">
                <a:solidFill>
                  <a:srgbClr val="FF0000"/>
                </a:solidFill>
                <a:latin typeface="Arial" pitchFamily="34" charset="0"/>
                <a:ea typeface="ＭＳ Ｐゴシック" pitchFamily="50" charset="-128"/>
              </a:defRPr>
            </a:lvl4pPr>
            <a:lvl5pPr marL="2057400" indent="-228600" eaLnBrk="0" hangingPunct="0">
              <a:defRPr b="1" u="sng">
                <a:solidFill>
                  <a:srgbClr val="FF0000"/>
                </a:solidFill>
                <a:latin typeface="Arial" pitchFamily="34" charset="0"/>
                <a:ea typeface="ＭＳ Ｐゴシック" pitchFamily="50" charset="-128"/>
              </a:defRPr>
            </a:lvl5pPr>
            <a:lvl6pPr marL="2514600" indent="-228600" eaLnBrk="0" fontAlgn="base" hangingPunct="0">
              <a:spcBef>
                <a:spcPct val="0"/>
              </a:spcBef>
              <a:spcAft>
                <a:spcPct val="0"/>
              </a:spcAft>
              <a:defRPr b="1" u="sng">
                <a:solidFill>
                  <a:srgbClr val="FF0000"/>
                </a:solidFill>
                <a:latin typeface="Arial" pitchFamily="34" charset="0"/>
                <a:ea typeface="ＭＳ Ｐゴシック" pitchFamily="50" charset="-128"/>
              </a:defRPr>
            </a:lvl6pPr>
            <a:lvl7pPr marL="2971800" indent="-228600" eaLnBrk="0" fontAlgn="base" hangingPunct="0">
              <a:spcBef>
                <a:spcPct val="0"/>
              </a:spcBef>
              <a:spcAft>
                <a:spcPct val="0"/>
              </a:spcAft>
              <a:defRPr b="1" u="sng">
                <a:solidFill>
                  <a:srgbClr val="FF0000"/>
                </a:solidFill>
                <a:latin typeface="Arial" pitchFamily="34" charset="0"/>
                <a:ea typeface="ＭＳ Ｐゴシック" pitchFamily="50" charset="-128"/>
              </a:defRPr>
            </a:lvl7pPr>
            <a:lvl8pPr marL="3429000" indent="-228600" eaLnBrk="0" fontAlgn="base" hangingPunct="0">
              <a:spcBef>
                <a:spcPct val="0"/>
              </a:spcBef>
              <a:spcAft>
                <a:spcPct val="0"/>
              </a:spcAft>
              <a:defRPr b="1" u="sng">
                <a:solidFill>
                  <a:srgbClr val="FF0000"/>
                </a:solidFill>
                <a:latin typeface="Arial" pitchFamily="34" charset="0"/>
                <a:ea typeface="ＭＳ Ｐゴシック" pitchFamily="50" charset="-128"/>
              </a:defRPr>
            </a:lvl8pPr>
            <a:lvl9pPr marL="3886200" indent="-228600" eaLnBrk="0" fontAlgn="base" hangingPunct="0">
              <a:spcBef>
                <a:spcPct val="0"/>
              </a:spcBef>
              <a:spcAft>
                <a:spcPct val="0"/>
              </a:spcAft>
              <a:defRPr b="1" u="sng">
                <a:solidFill>
                  <a:srgbClr val="FF0000"/>
                </a:solidFill>
                <a:latin typeface="Arial" pitchFamily="34" charset="0"/>
                <a:ea typeface="ＭＳ Ｐゴシック" pitchFamily="50" charset="-128"/>
              </a:defRPr>
            </a:lvl9pPr>
          </a:lstStyle>
          <a:p>
            <a:pPr algn="r" eaLnBrk="1" hangingPunct="1"/>
            <a:fld id="{8D038B5B-9955-48C7-BE95-47B908120A79}" type="slidenum">
              <a:rPr lang="en-US" altLang="ja-JP" sz="1400" b="0" u="none">
                <a:solidFill>
                  <a:schemeClr val="tx1"/>
                </a:solidFill>
              </a:rPr>
              <a:pPr algn="r" eaLnBrk="1" hangingPunct="1"/>
              <a:t>5</a:t>
            </a:fld>
            <a:endParaRPr lang="en-US" altLang="ja-JP" sz="1400" b="0" u="none" dirty="0">
              <a:solidFill>
                <a:schemeClr val="tx1"/>
              </a:solidFill>
            </a:endParaRPr>
          </a:p>
        </p:txBody>
      </p:sp>
      <p:sp>
        <p:nvSpPr>
          <p:cNvPr id="2" name="スライド番号プレースホルダー 1"/>
          <p:cNvSpPr>
            <a:spLocks noGrp="1"/>
          </p:cNvSpPr>
          <p:nvPr>
            <p:ph type="sldNum" sz="quarter" idx="12"/>
          </p:nvPr>
        </p:nvSpPr>
        <p:spPr/>
        <p:txBody>
          <a:bodyPr/>
          <a:lstStyle/>
          <a:p>
            <a:pPr>
              <a:defRPr/>
            </a:pPr>
            <a:fld id="{19030402-8D10-47A3-A37D-55D61CF488AF}" type="slidenum">
              <a:rPr lang="en-US" altLang="ja-JP" smtClean="0"/>
              <a:pPr>
                <a:defRPr/>
              </a:pPr>
              <a:t>5</a:t>
            </a:fld>
            <a:endParaRPr lang="en-US" altLang="ja-JP" dirty="0"/>
          </a:p>
        </p:txBody>
      </p:sp>
      <p:sp>
        <p:nvSpPr>
          <p:cNvPr id="29" name="日付プレースホルダー 1"/>
          <p:cNvSpPr txBox="1">
            <a:spLocks/>
          </p:cNvSpPr>
          <p:nvPr/>
        </p:nvSpPr>
        <p:spPr bwMode="auto">
          <a:xfrm>
            <a:off x="0" y="6524625"/>
            <a:ext cx="2162175" cy="333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eaLnBrk="0" hangingPunct="0">
              <a:defRPr b="1" u="sng">
                <a:solidFill>
                  <a:srgbClr val="FF0000"/>
                </a:solidFill>
                <a:latin typeface="Arial" pitchFamily="34" charset="0"/>
                <a:ea typeface="ＭＳ Ｐゴシック" pitchFamily="50" charset="-128"/>
              </a:defRPr>
            </a:lvl1pPr>
            <a:lvl2pPr marL="742950" indent="-285750" eaLnBrk="0" hangingPunct="0">
              <a:defRPr b="1" u="sng">
                <a:solidFill>
                  <a:srgbClr val="FF0000"/>
                </a:solidFill>
                <a:latin typeface="Arial" pitchFamily="34" charset="0"/>
                <a:ea typeface="ＭＳ Ｐゴシック" pitchFamily="50" charset="-128"/>
              </a:defRPr>
            </a:lvl2pPr>
            <a:lvl3pPr marL="1143000" indent="-228600" eaLnBrk="0" hangingPunct="0">
              <a:defRPr b="1" u="sng">
                <a:solidFill>
                  <a:srgbClr val="FF0000"/>
                </a:solidFill>
                <a:latin typeface="Arial" pitchFamily="34" charset="0"/>
                <a:ea typeface="ＭＳ Ｐゴシック" pitchFamily="50" charset="-128"/>
              </a:defRPr>
            </a:lvl3pPr>
            <a:lvl4pPr marL="1600200" indent="-228600" eaLnBrk="0" hangingPunct="0">
              <a:defRPr b="1" u="sng">
                <a:solidFill>
                  <a:srgbClr val="FF0000"/>
                </a:solidFill>
                <a:latin typeface="Arial" pitchFamily="34" charset="0"/>
                <a:ea typeface="ＭＳ Ｐゴシック" pitchFamily="50" charset="-128"/>
              </a:defRPr>
            </a:lvl4pPr>
            <a:lvl5pPr marL="2057400" indent="-228600" eaLnBrk="0" hangingPunct="0">
              <a:defRPr b="1" u="sng">
                <a:solidFill>
                  <a:srgbClr val="FF0000"/>
                </a:solidFill>
                <a:latin typeface="Arial" pitchFamily="34" charset="0"/>
                <a:ea typeface="ＭＳ Ｐゴシック" pitchFamily="50" charset="-128"/>
              </a:defRPr>
            </a:lvl5pPr>
            <a:lvl6pPr marL="2514600" indent="-228600" eaLnBrk="0" fontAlgn="base" hangingPunct="0">
              <a:spcBef>
                <a:spcPct val="0"/>
              </a:spcBef>
              <a:spcAft>
                <a:spcPct val="0"/>
              </a:spcAft>
              <a:defRPr b="1" u="sng">
                <a:solidFill>
                  <a:srgbClr val="FF0000"/>
                </a:solidFill>
                <a:latin typeface="Arial" pitchFamily="34" charset="0"/>
                <a:ea typeface="ＭＳ Ｐゴシック" pitchFamily="50" charset="-128"/>
              </a:defRPr>
            </a:lvl6pPr>
            <a:lvl7pPr marL="2971800" indent="-228600" eaLnBrk="0" fontAlgn="base" hangingPunct="0">
              <a:spcBef>
                <a:spcPct val="0"/>
              </a:spcBef>
              <a:spcAft>
                <a:spcPct val="0"/>
              </a:spcAft>
              <a:defRPr b="1" u="sng">
                <a:solidFill>
                  <a:srgbClr val="FF0000"/>
                </a:solidFill>
                <a:latin typeface="Arial" pitchFamily="34" charset="0"/>
                <a:ea typeface="ＭＳ Ｐゴシック" pitchFamily="50" charset="-128"/>
              </a:defRPr>
            </a:lvl7pPr>
            <a:lvl8pPr marL="3429000" indent="-228600" eaLnBrk="0" fontAlgn="base" hangingPunct="0">
              <a:spcBef>
                <a:spcPct val="0"/>
              </a:spcBef>
              <a:spcAft>
                <a:spcPct val="0"/>
              </a:spcAft>
              <a:defRPr b="1" u="sng">
                <a:solidFill>
                  <a:srgbClr val="FF0000"/>
                </a:solidFill>
                <a:latin typeface="Arial" pitchFamily="34" charset="0"/>
                <a:ea typeface="ＭＳ Ｐゴシック" pitchFamily="50" charset="-128"/>
              </a:defRPr>
            </a:lvl8pPr>
            <a:lvl9pPr marL="3886200" indent="-228600" eaLnBrk="0" fontAlgn="base" hangingPunct="0">
              <a:spcBef>
                <a:spcPct val="0"/>
              </a:spcBef>
              <a:spcAft>
                <a:spcPct val="0"/>
              </a:spcAft>
              <a:defRPr b="1" u="sng">
                <a:solidFill>
                  <a:srgbClr val="FF0000"/>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1400" b="0" i="0" u="none" strike="noStrike" kern="1200" cap="none" spc="0" normalizeH="0" baseline="0" noProof="0">
                <a:ln>
                  <a:noFill/>
                </a:ln>
                <a:solidFill>
                  <a:schemeClr val="tx1"/>
                </a:solidFill>
                <a:effectLst/>
                <a:uLnTx/>
                <a:uFillTx/>
                <a:latin typeface="Arial" pitchFamily="34" charset="0"/>
                <a:ea typeface="ＭＳ Ｐゴシック" pitchFamily="50" charset="-128"/>
                <a:cs typeface="+mn-cs"/>
              </a:rPr>
              <a:t>2019/2/9(Sat)</a:t>
            </a:r>
            <a:endParaRPr kumimoji="1" lang="ja-JP" altLang="en-US" sz="1400" b="0" i="0" u="none" strike="noStrike" kern="1200" cap="none" spc="0" normalizeH="0" baseline="0" noProof="0" dirty="0">
              <a:ln>
                <a:noFill/>
              </a:ln>
              <a:solidFill>
                <a:schemeClr val="tx1"/>
              </a:solidFill>
              <a:effectLst/>
              <a:uLnTx/>
              <a:uFillTx/>
              <a:latin typeface="Arial" pitchFamily="34" charset="0"/>
              <a:ea typeface="ＭＳ Ｐゴシック" pitchFamily="50" charset="-128"/>
              <a:cs typeface="+mn-cs"/>
            </a:endParaRPr>
          </a:p>
        </p:txBody>
      </p:sp>
      <p:sp>
        <p:nvSpPr>
          <p:cNvPr id="4" name="Rectangle 2">
            <a:extLst>
              <a:ext uri="{FF2B5EF4-FFF2-40B4-BE49-F238E27FC236}">
                <a16:creationId xmlns:a16="http://schemas.microsoft.com/office/drawing/2014/main" id="{28CBB2B4-27BB-1905-920B-C12F2623C18F}"/>
              </a:ext>
            </a:extLst>
          </p:cNvPr>
          <p:cNvSpPr>
            <a:spLocks noGrp="1" noChangeArrowheads="1"/>
          </p:cNvSpPr>
          <p:nvPr/>
        </p:nvSpPr>
        <p:spPr bwMode="auto">
          <a:xfrm>
            <a:off x="603988" y="1004245"/>
            <a:ext cx="3883139" cy="369332"/>
          </a:xfrm>
          <a:prstGeom prst="rect">
            <a:avLst/>
          </a:prstGeom>
          <a:noFill/>
          <a:ln w="9525">
            <a:no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a:spAutoFit/>
          </a:bodyPr>
          <a:lstStyle/>
          <a:p>
            <a:pPr marL="82550" indent="-82550" algn="just" eaLnBrk="1" hangingPunct="1">
              <a:buFontTx/>
              <a:buNone/>
              <a:defRPr/>
            </a:pPr>
            <a:r>
              <a:rPr lang="en-US" altLang="ja-JP" b="0" u="none" dirty="0">
                <a:solidFill>
                  <a:schemeClr val="tx1"/>
                </a:solidFill>
              </a:rPr>
              <a:t>&lt;</a:t>
            </a:r>
            <a:r>
              <a:rPr lang="ja-JP" altLang="en-US" b="0" u="none" dirty="0">
                <a:solidFill>
                  <a:schemeClr val="tx1"/>
                </a:solidFill>
              </a:rPr>
              <a:t>各社アプリのインストールユーザ数</a:t>
            </a:r>
            <a:r>
              <a:rPr lang="en-US" altLang="ja-JP" b="0" u="none" dirty="0">
                <a:solidFill>
                  <a:schemeClr val="tx1"/>
                </a:solidFill>
              </a:rPr>
              <a:t>&gt;</a:t>
            </a:r>
            <a:endParaRPr lang="en-US" altLang="ja-JP" b="0" u="none" dirty="0">
              <a:solidFill>
                <a:schemeClr val="tx1"/>
              </a:solidFill>
              <a:latin typeface="+mn-lt"/>
            </a:endParaRPr>
          </a:p>
        </p:txBody>
      </p:sp>
      <p:pic>
        <p:nvPicPr>
          <p:cNvPr id="17410" name="Picture 2" descr="「セブン-イレブンアプリ」「ローソンアプリ」「ファミペイ」インストールユーザー数推移">
            <a:extLst>
              <a:ext uri="{FF2B5EF4-FFF2-40B4-BE49-F238E27FC236}">
                <a16:creationId xmlns:a16="http://schemas.microsoft.com/office/drawing/2014/main" id="{BDD6A53D-087B-A0BB-0691-2F51233170A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19114" y="1468184"/>
            <a:ext cx="4052888" cy="1933575"/>
          </a:xfrm>
          <a:prstGeom prst="rect">
            <a:avLst/>
          </a:prstGeom>
          <a:noFill/>
          <a:extLst>
            <a:ext uri="{909E8E84-426E-40DD-AFC4-6F175D3DCCD1}">
              <a14:hiddenFill xmlns:a14="http://schemas.microsoft.com/office/drawing/2010/main">
                <a:solidFill>
                  <a:srgbClr val="FFFFFF"/>
                </a:solidFill>
              </a14:hiddenFill>
            </a:ext>
          </a:extLst>
        </p:spPr>
      </p:pic>
      <p:pic>
        <p:nvPicPr>
          <p:cNvPr id="17412" name="Picture 4" descr="「セブン-イレブンアプリ」「ローソンアプリ」「ファミペイ」ユーザー属性／男女比">
            <a:extLst>
              <a:ext uri="{FF2B5EF4-FFF2-40B4-BE49-F238E27FC236}">
                <a16:creationId xmlns:a16="http://schemas.microsoft.com/office/drawing/2014/main" id="{C37BBF32-DD9B-499E-7BCA-AE650FB6CBC2}"/>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03988" y="3753517"/>
            <a:ext cx="3901914" cy="2419350"/>
          </a:xfrm>
          <a:prstGeom prst="rect">
            <a:avLst/>
          </a:prstGeom>
          <a:noFill/>
          <a:extLst>
            <a:ext uri="{909E8E84-426E-40DD-AFC4-6F175D3DCCD1}">
              <a14:hiddenFill xmlns:a14="http://schemas.microsoft.com/office/drawing/2010/main">
                <a:solidFill>
                  <a:srgbClr val="FFFFFF"/>
                </a:solidFill>
              </a14:hiddenFill>
            </a:ext>
          </a:extLst>
        </p:spPr>
      </p:pic>
      <p:pic>
        <p:nvPicPr>
          <p:cNvPr id="17414" name="Picture 6" descr="「セブン-イレブンアプリ」「ローソンアプリ」「ファミペイ」ユーザー属性／年代">
            <a:extLst>
              <a:ext uri="{FF2B5EF4-FFF2-40B4-BE49-F238E27FC236}">
                <a16:creationId xmlns:a16="http://schemas.microsoft.com/office/drawing/2014/main" id="{0E6E26CE-B52D-BFA5-E16A-EFD1634E234D}"/>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720590" y="3882542"/>
            <a:ext cx="4050592" cy="2419350"/>
          </a:xfrm>
          <a:prstGeom prst="rect">
            <a:avLst/>
          </a:prstGeom>
          <a:noFill/>
          <a:extLst>
            <a:ext uri="{909E8E84-426E-40DD-AFC4-6F175D3DCCD1}">
              <a14:hiddenFill xmlns:a14="http://schemas.microsoft.com/office/drawing/2010/main">
                <a:solidFill>
                  <a:srgbClr val="FFFFFF"/>
                </a:solidFill>
              </a14:hiddenFill>
            </a:ext>
          </a:extLst>
        </p:spPr>
      </p:pic>
      <p:pic>
        <p:nvPicPr>
          <p:cNvPr id="17416" name="Picture 8" descr="「セブン-イレブンアプリ」「ローソンアプリ」「ファミペイ」ユーザー属性／居住都道府県">
            <a:extLst>
              <a:ext uri="{FF2B5EF4-FFF2-40B4-BE49-F238E27FC236}">
                <a16:creationId xmlns:a16="http://schemas.microsoft.com/office/drawing/2014/main" id="{A076DA42-A2B9-4DD1-41D9-6E683FF8F0B0}"/>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095543" y="1004245"/>
            <a:ext cx="3675639" cy="203145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15186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5" name="Rectangle 1028"/>
          <p:cNvSpPr>
            <a:spLocks noChangeArrowheads="1"/>
          </p:cNvSpPr>
          <p:nvPr/>
        </p:nvSpPr>
        <p:spPr bwMode="auto">
          <a:xfrm>
            <a:off x="0" y="404813"/>
            <a:ext cx="9144000" cy="504825"/>
          </a:xfrm>
          <a:prstGeom prst="rect">
            <a:avLst/>
          </a:prstGeom>
          <a:solidFill>
            <a:srgbClr val="CC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1" u="sng">
                <a:solidFill>
                  <a:srgbClr val="FF0000"/>
                </a:solidFill>
                <a:latin typeface="Arial" pitchFamily="34" charset="0"/>
                <a:ea typeface="ＭＳ Ｐゴシック" pitchFamily="50" charset="-128"/>
              </a:defRPr>
            </a:lvl1pPr>
            <a:lvl2pPr marL="742950" indent="-285750" eaLnBrk="0" hangingPunct="0">
              <a:defRPr b="1" u="sng">
                <a:solidFill>
                  <a:srgbClr val="FF0000"/>
                </a:solidFill>
                <a:latin typeface="Arial" pitchFamily="34" charset="0"/>
                <a:ea typeface="ＭＳ Ｐゴシック" pitchFamily="50" charset="-128"/>
              </a:defRPr>
            </a:lvl2pPr>
            <a:lvl3pPr marL="1143000" indent="-228600" eaLnBrk="0" hangingPunct="0">
              <a:defRPr b="1" u="sng">
                <a:solidFill>
                  <a:srgbClr val="FF0000"/>
                </a:solidFill>
                <a:latin typeface="Arial" pitchFamily="34" charset="0"/>
                <a:ea typeface="ＭＳ Ｐゴシック" pitchFamily="50" charset="-128"/>
              </a:defRPr>
            </a:lvl3pPr>
            <a:lvl4pPr marL="1600200" indent="-228600" eaLnBrk="0" hangingPunct="0">
              <a:defRPr b="1" u="sng">
                <a:solidFill>
                  <a:srgbClr val="FF0000"/>
                </a:solidFill>
                <a:latin typeface="Arial" pitchFamily="34" charset="0"/>
                <a:ea typeface="ＭＳ Ｐゴシック" pitchFamily="50" charset="-128"/>
              </a:defRPr>
            </a:lvl4pPr>
            <a:lvl5pPr marL="2057400" indent="-228600" eaLnBrk="0" hangingPunct="0">
              <a:defRPr b="1" u="sng">
                <a:solidFill>
                  <a:srgbClr val="FF0000"/>
                </a:solidFill>
                <a:latin typeface="Arial" pitchFamily="34" charset="0"/>
                <a:ea typeface="ＭＳ Ｐゴシック" pitchFamily="50" charset="-128"/>
              </a:defRPr>
            </a:lvl5pPr>
            <a:lvl6pPr marL="2514600" indent="-228600" eaLnBrk="0" fontAlgn="base" hangingPunct="0">
              <a:spcBef>
                <a:spcPct val="0"/>
              </a:spcBef>
              <a:spcAft>
                <a:spcPct val="0"/>
              </a:spcAft>
              <a:defRPr b="1" u="sng">
                <a:solidFill>
                  <a:srgbClr val="FF0000"/>
                </a:solidFill>
                <a:latin typeface="Arial" pitchFamily="34" charset="0"/>
                <a:ea typeface="ＭＳ Ｐゴシック" pitchFamily="50" charset="-128"/>
              </a:defRPr>
            </a:lvl6pPr>
            <a:lvl7pPr marL="2971800" indent="-228600" eaLnBrk="0" fontAlgn="base" hangingPunct="0">
              <a:spcBef>
                <a:spcPct val="0"/>
              </a:spcBef>
              <a:spcAft>
                <a:spcPct val="0"/>
              </a:spcAft>
              <a:defRPr b="1" u="sng">
                <a:solidFill>
                  <a:srgbClr val="FF0000"/>
                </a:solidFill>
                <a:latin typeface="Arial" pitchFamily="34" charset="0"/>
                <a:ea typeface="ＭＳ Ｐゴシック" pitchFamily="50" charset="-128"/>
              </a:defRPr>
            </a:lvl7pPr>
            <a:lvl8pPr marL="3429000" indent="-228600" eaLnBrk="0" fontAlgn="base" hangingPunct="0">
              <a:spcBef>
                <a:spcPct val="0"/>
              </a:spcBef>
              <a:spcAft>
                <a:spcPct val="0"/>
              </a:spcAft>
              <a:defRPr b="1" u="sng">
                <a:solidFill>
                  <a:srgbClr val="FF0000"/>
                </a:solidFill>
                <a:latin typeface="Arial" pitchFamily="34" charset="0"/>
                <a:ea typeface="ＭＳ Ｐゴシック" pitchFamily="50" charset="-128"/>
              </a:defRPr>
            </a:lvl8pPr>
            <a:lvl9pPr marL="3886200" indent="-228600" eaLnBrk="0" fontAlgn="base" hangingPunct="0">
              <a:spcBef>
                <a:spcPct val="0"/>
              </a:spcBef>
              <a:spcAft>
                <a:spcPct val="0"/>
              </a:spcAft>
              <a:defRPr b="1" u="sng">
                <a:solidFill>
                  <a:srgbClr val="FF0000"/>
                </a:solidFill>
                <a:latin typeface="Arial" pitchFamily="34" charset="0"/>
                <a:ea typeface="ＭＳ Ｐゴシック" pitchFamily="50" charset="-128"/>
              </a:defRPr>
            </a:lvl9pPr>
          </a:lstStyle>
          <a:p>
            <a:pPr algn="ctr" eaLnBrk="1" hangingPunct="1"/>
            <a:r>
              <a:rPr lang="ja-JP" altLang="en-US" sz="2800" u="none" dirty="0">
                <a:solidFill>
                  <a:schemeClr val="tx1"/>
                </a:solidFill>
              </a:rPr>
              <a:t>演習②：ワークシート</a:t>
            </a:r>
          </a:p>
        </p:txBody>
      </p:sp>
      <p:sp>
        <p:nvSpPr>
          <p:cNvPr id="11" name="スライド番号プレースホルダ 5"/>
          <p:cNvSpPr txBox="1">
            <a:spLocks noGrp="1" noChangeArrowheads="1"/>
          </p:cNvSpPr>
          <p:nvPr/>
        </p:nvSpPr>
        <p:spPr bwMode="auto">
          <a:xfrm>
            <a:off x="8101013" y="6524625"/>
            <a:ext cx="1042987" cy="333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1" u="sng">
                <a:solidFill>
                  <a:srgbClr val="FF0000"/>
                </a:solidFill>
                <a:latin typeface="Arial" pitchFamily="34" charset="0"/>
                <a:ea typeface="ＭＳ Ｐゴシック" pitchFamily="50" charset="-128"/>
              </a:defRPr>
            </a:lvl1pPr>
            <a:lvl2pPr marL="742950" indent="-285750" eaLnBrk="0" hangingPunct="0">
              <a:defRPr b="1" u="sng">
                <a:solidFill>
                  <a:srgbClr val="FF0000"/>
                </a:solidFill>
                <a:latin typeface="Arial" pitchFamily="34" charset="0"/>
                <a:ea typeface="ＭＳ Ｐゴシック" pitchFamily="50" charset="-128"/>
              </a:defRPr>
            </a:lvl2pPr>
            <a:lvl3pPr marL="1143000" indent="-228600" eaLnBrk="0" hangingPunct="0">
              <a:defRPr b="1" u="sng">
                <a:solidFill>
                  <a:srgbClr val="FF0000"/>
                </a:solidFill>
                <a:latin typeface="Arial" pitchFamily="34" charset="0"/>
                <a:ea typeface="ＭＳ Ｐゴシック" pitchFamily="50" charset="-128"/>
              </a:defRPr>
            </a:lvl3pPr>
            <a:lvl4pPr marL="1600200" indent="-228600" eaLnBrk="0" hangingPunct="0">
              <a:defRPr b="1" u="sng">
                <a:solidFill>
                  <a:srgbClr val="FF0000"/>
                </a:solidFill>
                <a:latin typeface="Arial" pitchFamily="34" charset="0"/>
                <a:ea typeface="ＭＳ Ｐゴシック" pitchFamily="50" charset="-128"/>
              </a:defRPr>
            </a:lvl4pPr>
            <a:lvl5pPr marL="2057400" indent="-228600" eaLnBrk="0" hangingPunct="0">
              <a:defRPr b="1" u="sng">
                <a:solidFill>
                  <a:srgbClr val="FF0000"/>
                </a:solidFill>
                <a:latin typeface="Arial" pitchFamily="34" charset="0"/>
                <a:ea typeface="ＭＳ Ｐゴシック" pitchFamily="50" charset="-128"/>
              </a:defRPr>
            </a:lvl5pPr>
            <a:lvl6pPr marL="2514600" indent="-228600" eaLnBrk="0" fontAlgn="base" hangingPunct="0">
              <a:spcBef>
                <a:spcPct val="0"/>
              </a:spcBef>
              <a:spcAft>
                <a:spcPct val="0"/>
              </a:spcAft>
              <a:defRPr b="1" u="sng">
                <a:solidFill>
                  <a:srgbClr val="FF0000"/>
                </a:solidFill>
                <a:latin typeface="Arial" pitchFamily="34" charset="0"/>
                <a:ea typeface="ＭＳ Ｐゴシック" pitchFamily="50" charset="-128"/>
              </a:defRPr>
            </a:lvl6pPr>
            <a:lvl7pPr marL="2971800" indent="-228600" eaLnBrk="0" fontAlgn="base" hangingPunct="0">
              <a:spcBef>
                <a:spcPct val="0"/>
              </a:spcBef>
              <a:spcAft>
                <a:spcPct val="0"/>
              </a:spcAft>
              <a:defRPr b="1" u="sng">
                <a:solidFill>
                  <a:srgbClr val="FF0000"/>
                </a:solidFill>
                <a:latin typeface="Arial" pitchFamily="34" charset="0"/>
                <a:ea typeface="ＭＳ Ｐゴシック" pitchFamily="50" charset="-128"/>
              </a:defRPr>
            </a:lvl7pPr>
            <a:lvl8pPr marL="3429000" indent="-228600" eaLnBrk="0" fontAlgn="base" hangingPunct="0">
              <a:spcBef>
                <a:spcPct val="0"/>
              </a:spcBef>
              <a:spcAft>
                <a:spcPct val="0"/>
              </a:spcAft>
              <a:defRPr b="1" u="sng">
                <a:solidFill>
                  <a:srgbClr val="FF0000"/>
                </a:solidFill>
                <a:latin typeface="Arial" pitchFamily="34" charset="0"/>
                <a:ea typeface="ＭＳ Ｐゴシック" pitchFamily="50" charset="-128"/>
              </a:defRPr>
            </a:lvl8pPr>
            <a:lvl9pPr marL="3886200" indent="-228600" eaLnBrk="0" fontAlgn="base" hangingPunct="0">
              <a:spcBef>
                <a:spcPct val="0"/>
              </a:spcBef>
              <a:spcAft>
                <a:spcPct val="0"/>
              </a:spcAft>
              <a:defRPr b="1" u="sng">
                <a:solidFill>
                  <a:srgbClr val="FF0000"/>
                </a:solidFill>
                <a:latin typeface="Arial" pitchFamily="34" charset="0"/>
                <a:ea typeface="ＭＳ Ｐゴシック" pitchFamily="50" charset="-128"/>
              </a:defRPr>
            </a:lvl9pPr>
          </a:lstStyle>
          <a:p>
            <a:pPr algn="r" eaLnBrk="1" hangingPunct="1"/>
            <a:fld id="{8D038B5B-9955-48C7-BE95-47B908120A79}" type="slidenum">
              <a:rPr lang="en-US" altLang="ja-JP" sz="1400" b="0" u="none">
                <a:solidFill>
                  <a:schemeClr val="tx1"/>
                </a:solidFill>
              </a:rPr>
              <a:pPr algn="r" eaLnBrk="1" hangingPunct="1"/>
              <a:t>6</a:t>
            </a:fld>
            <a:endParaRPr lang="en-US" altLang="ja-JP" sz="1400" b="0" u="none" dirty="0">
              <a:solidFill>
                <a:schemeClr val="tx1"/>
              </a:solidFill>
            </a:endParaRPr>
          </a:p>
        </p:txBody>
      </p:sp>
      <p:sp>
        <p:nvSpPr>
          <p:cNvPr id="2" name="スライド番号プレースホルダー 1"/>
          <p:cNvSpPr>
            <a:spLocks noGrp="1"/>
          </p:cNvSpPr>
          <p:nvPr>
            <p:ph type="sldNum" sz="quarter" idx="12"/>
          </p:nvPr>
        </p:nvSpPr>
        <p:spPr/>
        <p:txBody>
          <a:bodyPr/>
          <a:lstStyle/>
          <a:p>
            <a:pPr>
              <a:defRPr/>
            </a:pPr>
            <a:fld id="{19030402-8D10-47A3-A37D-55D61CF488AF}" type="slidenum">
              <a:rPr lang="en-US" altLang="ja-JP" smtClean="0"/>
              <a:pPr>
                <a:defRPr/>
              </a:pPr>
              <a:t>6</a:t>
            </a:fld>
            <a:endParaRPr lang="en-US" altLang="ja-JP" dirty="0"/>
          </a:p>
        </p:txBody>
      </p:sp>
      <p:sp>
        <p:nvSpPr>
          <p:cNvPr id="29" name="日付プレースホルダー 1"/>
          <p:cNvSpPr txBox="1">
            <a:spLocks/>
          </p:cNvSpPr>
          <p:nvPr/>
        </p:nvSpPr>
        <p:spPr bwMode="auto">
          <a:xfrm>
            <a:off x="0" y="6524625"/>
            <a:ext cx="2162175" cy="333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eaLnBrk="0" hangingPunct="0">
              <a:defRPr b="1" u="sng">
                <a:solidFill>
                  <a:srgbClr val="FF0000"/>
                </a:solidFill>
                <a:latin typeface="Arial" pitchFamily="34" charset="0"/>
                <a:ea typeface="ＭＳ Ｐゴシック" pitchFamily="50" charset="-128"/>
              </a:defRPr>
            </a:lvl1pPr>
            <a:lvl2pPr marL="742950" indent="-285750" eaLnBrk="0" hangingPunct="0">
              <a:defRPr b="1" u="sng">
                <a:solidFill>
                  <a:srgbClr val="FF0000"/>
                </a:solidFill>
                <a:latin typeface="Arial" pitchFamily="34" charset="0"/>
                <a:ea typeface="ＭＳ Ｐゴシック" pitchFamily="50" charset="-128"/>
              </a:defRPr>
            </a:lvl2pPr>
            <a:lvl3pPr marL="1143000" indent="-228600" eaLnBrk="0" hangingPunct="0">
              <a:defRPr b="1" u="sng">
                <a:solidFill>
                  <a:srgbClr val="FF0000"/>
                </a:solidFill>
                <a:latin typeface="Arial" pitchFamily="34" charset="0"/>
                <a:ea typeface="ＭＳ Ｐゴシック" pitchFamily="50" charset="-128"/>
              </a:defRPr>
            </a:lvl3pPr>
            <a:lvl4pPr marL="1600200" indent="-228600" eaLnBrk="0" hangingPunct="0">
              <a:defRPr b="1" u="sng">
                <a:solidFill>
                  <a:srgbClr val="FF0000"/>
                </a:solidFill>
                <a:latin typeface="Arial" pitchFamily="34" charset="0"/>
                <a:ea typeface="ＭＳ Ｐゴシック" pitchFamily="50" charset="-128"/>
              </a:defRPr>
            </a:lvl4pPr>
            <a:lvl5pPr marL="2057400" indent="-228600" eaLnBrk="0" hangingPunct="0">
              <a:defRPr b="1" u="sng">
                <a:solidFill>
                  <a:srgbClr val="FF0000"/>
                </a:solidFill>
                <a:latin typeface="Arial" pitchFamily="34" charset="0"/>
                <a:ea typeface="ＭＳ Ｐゴシック" pitchFamily="50" charset="-128"/>
              </a:defRPr>
            </a:lvl5pPr>
            <a:lvl6pPr marL="2514600" indent="-228600" eaLnBrk="0" fontAlgn="base" hangingPunct="0">
              <a:spcBef>
                <a:spcPct val="0"/>
              </a:spcBef>
              <a:spcAft>
                <a:spcPct val="0"/>
              </a:spcAft>
              <a:defRPr b="1" u="sng">
                <a:solidFill>
                  <a:srgbClr val="FF0000"/>
                </a:solidFill>
                <a:latin typeface="Arial" pitchFamily="34" charset="0"/>
                <a:ea typeface="ＭＳ Ｐゴシック" pitchFamily="50" charset="-128"/>
              </a:defRPr>
            </a:lvl6pPr>
            <a:lvl7pPr marL="2971800" indent="-228600" eaLnBrk="0" fontAlgn="base" hangingPunct="0">
              <a:spcBef>
                <a:spcPct val="0"/>
              </a:spcBef>
              <a:spcAft>
                <a:spcPct val="0"/>
              </a:spcAft>
              <a:defRPr b="1" u="sng">
                <a:solidFill>
                  <a:srgbClr val="FF0000"/>
                </a:solidFill>
                <a:latin typeface="Arial" pitchFamily="34" charset="0"/>
                <a:ea typeface="ＭＳ Ｐゴシック" pitchFamily="50" charset="-128"/>
              </a:defRPr>
            </a:lvl7pPr>
            <a:lvl8pPr marL="3429000" indent="-228600" eaLnBrk="0" fontAlgn="base" hangingPunct="0">
              <a:spcBef>
                <a:spcPct val="0"/>
              </a:spcBef>
              <a:spcAft>
                <a:spcPct val="0"/>
              </a:spcAft>
              <a:defRPr b="1" u="sng">
                <a:solidFill>
                  <a:srgbClr val="FF0000"/>
                </a:solidFill>
                <a:latin typeface="Arial" pitchFamily="34" charset="0"/>
                <a:ea typeface="ＭＳ Ｐゴシック" pitchFamily="50" charset="-128"/>
              </a:defRPr>
            </a:lvl8pPr>
            <a:lvl9pPr marL="3886200" indent="-228600" eaLnBrk="0" fontAlgn="base" hangingPunct="0">
              <a:spcBef>
                <a:spcPct val="0"/>
              </a:spcBef>
              <a:spcAft>
                <a:spcPct val="0"/>
              </a:spcAft>
              <a:defRPr b="1" u="sng">
                <a:solidFill>
                  <a:srgbClr val="FF0000"/>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1400" b="0" i="0" u="none" strike="noStrike" kern="1200" cap="none" spc="0" normalizeH="0" baseline="0" noProof="0">
                <a:ln>
                  <a:noFill/>
                </a:ln>
                <a:solidFill>
                  <a:schemeClr val="tx1"/>
                </a:solidFill>
                <a:effectLst/>
                <a:uLnTx/>
                <a:uFillTx/>
                <a:latin typeface="Arial" pitchFamily="34" charset="0"/>
                <a:ea typeface="ＭＳ Ｐゴシック" pitchFamily="50" charset="-128"/>
                <a:cs typeface="+mn-cs"/>
              </a:rPr>
              <a:t>2019/2/9(Sat)</a:t>
            </a:r>
            <a:endParaRPr kumimoji="1" lang="ja-JP" altLang="en-US" sz="1400" b="0" i="0" u="none" strike="noStrike" kern="1200" cap="none" spc="0" normalizeH="0" baseline="0" noProof="0" dirty="0">
              <a:ln>
                <a:noFill/>
              </a:ln>
              <a:solidFill>
                <a:schemeClr val="tx1"/>
              </a:solidFill>
              <a:effectLst/>
              <a:uLnTx/>
              <a:uFillTx/>
              <a:latin typeface="Arial" pitchFamily="34" charset="0"/>
              <a:ea typeface="ＭＳ Ｐゴシック" pitchFamily="50" charset="-128"/>
              <a:cs typeface="+mn-cs"/>
            </a:endParaRPr>
          </a:p>
        </p:txBody>
      </p:sp>
      <p:graphicFrame>
        <p:nvGraphicFramePr>
          <p:cNvPr id="4" name="表 4">
            <a:extLst>
              <a:ext uri="{FF2B5EF4-FFF2-40B4-BE49-F238E27FC236}">
                <a16:creationId xmlns:a16="http://schemas.microsoft.com/office/drawing/2014/main" id="{823C49DD-446C-859B-AEE5-A4801F0FD25F}"/>
              </a:ext>
            </a:extLst>
          </p:cNvPr>
          <p:cNvGraphicFramePr>
            <a:graphicFrameLocks noGrp="1"/>
          </p:cNvGraphicFramePr>
          <p:nvPr>
            <p:extLst>
              <p:ext uri="{D42A27DB-BD31-4B8C-83A1-F6EECF244321}">
                <p14:modId xmlns:p14="http://schemas.microsoft.com/office/powerpoint/2010/main" val="789820528"/>
              </p:ext>
            </p:extLst>
          </p:nvPr>
        </p:nvGraphicFramePr>
        <p:xfrm>
          <a:off x="277905" y="1176032"/>
          <a:ext cx="8471648" cy="4991688"/>
        </p:xfrm>
        <a:graphic>
          <a:graphicData uri="http://schemas.openxmlformats.org/drawingml/2006/table">
            <a:tbl>
              <a:tblPr firstRow="1" bandRow="1">
                <a:tableStyleId>{93296810-A885-4BE3-A3E7-6D5BEEA58F35}</a:tableStyleId>
              </a:tblPr>
              <a:tblGrid>
                <a:gridCol w="600636">
                  <a:extLst>
                    <a:ext uri="{9D8B030D-6E8A-4147-A177-3AD203B41FA5}">
                      <a16:colId xmlns:a16="http://schemas.microsoft.com/office/drawing/2014/main" val="1484847219"/>
                    </a:ext>
                  </a:extLst>
                </a:gridCol>
                <a:gridCol w="2328294">
                  <a:extLst>
                    <a:ext uri="{9D8B030D-6E8A-4147-A177-3AD203B41FA5}">
                      <a16:colId xmlns:a16="http://schemas.microsoft.com/office/drawing/2014/main" val="2128124490"/>
                    </a:ext>
                  </a:extLst>
                </a:gridCol>
                <a:gridCol w="2409879">
                  <a:extLst>
                    <a:ext uri="{9D8B030D-6E8A-4147-A177-3AD203B41FA5}">
                      <a16:colId xmlns:a16="http://schemas.microsoft.com/office/drawing/2014/main" val="583777668"/>
                    </a:ext>
                  </a:extLst>
                </a:gridCol>
                <a:gridCol w="3132839">
                  <a:extLst>
                    <a:ext uri="{9D8B030D-6E8A-4147-A177-3AD203B41FA5}">
                      <a16:colId xmlns:a16="http://schemas.microsoft.com/office/drawing/2014/main" val="2472591943"/>
                    </a:ext>
                  </a:extLst>
                </a:gridCol>
              </a:tblGrid>
              <a:tr h="623961">
                <a:tc>
                  <a:txBody>
                    <a:bodyPr/>
                    <a:lstStyle/>
                    <a:p>
                      <a:r>
                        <a:rPr kumimoji="1" lang="en-US" altLang="ja-JP" sz="1800" dirty="0"/>
                        <a:t>#</a:t>
                      </a:r>
                      <a:endParaRPr kumimoji="1" lang="ja-JP" altLang="en-US" sz="1800" dirty="0"/>
                    </a:p>
                  </a:txBody>
                  <a:tcPr marL="122906" marR="122906" marT="61453" marB="61453"/>
                </a:tc>
                <a:tc>
                  <a:txBody>
                    <a:bodyPr/>
                    <a:lstStyle/>
                    <a:p>
                      <a:r>
                        <a:rPr kumimoji="1" lang="ja-JP" altLang="en-US" sz="1800" dirty="0"/>
                        <a:t>機能</a:t>
                      </a:r>
                    </a:p>
                  </a:txBody>
                  <a:tcPr marL="122906" marR="122906" marT="61453" marB="61453"/>
                </a:tc>
                <a:tc>
                  <a:txBody>
                    <a:bodyPr/>
                    <a:lstStyle/>
                    <a:p>
                      <a:r>
                        <a:rPr kumimoji="1" lang="ja-JP" altLang="en-US" sz="1800" dirty="0"/>
                        <a:t>概要</a:t>
                      </a:r>
                    </a:p>
                  </a:txBody>
                  <a:tcPr marL="122906" marR="122906" marT="61453" marB="61453"/>
                </a:tc>
                <a:tc>
                  <a:txBody>
                    <a:bodyPr/>
                    <a:lstStyle/>
                    <a:p>
                      <a:r>
                        <a:rPr kumimoji="1" lang="ja-JP" altLang="en-US" sz="1800" dirty="0"/>
                        <a:t>理由</a:t>
                      </a:r>
                    </a:p>
                  </a:txBody>
                  <a:tcPr marL="122906" marR="122906" marT="61453" marB="61453"/>
                </a:tc>
                <a:extLst>
                  <a:ext uri="{0D108BD9-81ED-4DB2-BD59-A6C34878D82A}">
                    <a16:rowId xmlns:a16="http://schemas.microsoft.com/office/drawing/2014/main" val="255208043"/>
                  </a:ext>
                </a:extLst>
              </a:tr>
              <a:tr h="623961">
                <a:tc>
                  <a:txBody>
                    <a:bodyPr/>
                    <a:lstStyle/>
                    <a:p>
                      <a:r>
                        <a:rPr kumimoji="1" lang="en-US" altLang="ja-JP" sz="1800" dirty="0"/>
                        <a:t>1</a:t>
                      </a:r>
                      <a:endParaRPr kumimoji="1" lang="ja-JP" altLang="en-US" sz="1800" dirty="0"/>
                    </a:p>
                  </a:txBody>
                  <a:tcPr marL="122906" marR="122906" marT="61453" marB="61453"/>
                </a:tc>
                <a:tc>
                  <a:txBody>
                    <a:bodyPr/>
                    <a:lstStyle/>
                    <a:p>
                      <a:endParaRPr kumimoji="1" lang="ja-JP" altLang="en-US" sz="1800" dirty="0"/>
                    </a:p>
                  </a:txBody>
                  <a:tcPr marL="122906" marR="122906" marT="61453" marB="61453"/>
                </a:tc>
                <a:tc>
                  <a:txBody>
                    <a:bodyPr/>
                    <a:lstStyle/>
                    <a:p>
                      <a:endParaRPr kumimoji="1" lang="ja-JP" altLang="en-US" sz="1800"/>
                    </a:p>
                  </a:txBody>
                  <a:tcPr marL="122906" marR="122906" marT="61453" marB="61453"/>
                </a:tc>
                <a:tc>
                  <a:txBody>
                    <a:bodyPr/>
                    <a:lstStyle/>
                    <a:p>
                      <a:endParaRPr kumimoji="1" lang="ja-JP" altLang="en-US" sz="1800" dirty="0"/>
                    </a:p>
                  </a:txBody>
                  <a:tcPr marL="122906" marR="122906" marT="61453" marB="61453"/>
                </a:tc>
                <a:extLst>
                  <a:ext uri="{0D108BD9-81ED-4DB2-BD59-A6C34878D82A}">
                    <a16:rowId xmlns:a16="http://schemas.microsoft.com/office/drawing/2014/main" val="3716179781"/>
                  </a:ext>
                </a:extLst>
              </a:tr>
              <a:tr h="623961">
                <a:tc>
                  <a:txBody>
                    <a:bodyPr/>
                    <a:lstStyle/>
                    <a:p>
                      <a:r>
                        <a:rPr kumimoji="1" lang="en-US" altLang="ja-JP" sz="1800" dirty="0"/>
                        <a:t>2</a:t>
                      </a:r>
                      <a:endParaRPr kumimoji="1" lang="ja-JP" altLang="en-US" sz="1800" dirty="0"/>
                    </a:p>
                  </a:txBody>
                  <a:tcPr marL="122906" marR="122906" marT="61453" marB="61453"/>
                </a:tc>
                <a:tc>
                  <a:txBody>
                    <a:bodyPr/>
                    <a:lstStyle/>
                    <a:p>
                      <a:endParaRPr kumimoji="1" lang="ja-JP" altLang="en-US" sz="1800"/>
                    </a:p>
                  </a:txBody>
                  <a:tcPr marL="122906" marR="122906" marT="61453" marB="61453"/>
                </a:tc>
                <a:tc>
                  <a:txBody>
                    <a:bodyPr/>
                    <a:lstStyle/>
                    <a:p>
                      <a:endParaRPr kumimoji="1" lang="ja-JP" altLang="en-US" sz="1800" dirty="0"/>
                    </a:p>
                  </a:txBody>
                  <a:tcPr marL="122906" marR="122906" marT="61453" marB="61453"/>
                </a:tc>
                <a:tc>
                  <a:txBody>
                    <a:bodyPr/>
                    <a:lstStyle/>
                    <a:p>
                      <a:endParaRPr kumimoji="1" lang="ja-JP" altLang="en-US" sz="1800" dirty="0"/>
                    </a:p>
                  </a:txBody>
                  <a:tcPr marL="122906" marR="122906" marT="61453" marB="61453"/>
                </a:tc>
                <a:extLst>
                  <a:ext uri="{0D108BD9-81ED-4DB2-BD59-A6C34878D82A}">
                    <a16:rowId xmlns:a16="http://schemas.microsoft.com/office/drawing/2014/main" val="827548166"/>
                  </a:ext>
                </a:extLst>
              </a:tr>
              <a:tr h="623961">
                <a:tc>
                  <a:txBody>
                    <a:bodyPr/>
                    <a:lstStyle/>
                    <a:p>
                      <a:r>
                        <a:rPr kumimoji="1" lang="en-US" altLang="ja-JP" sz="1800" dirty="0"/>
                        <a:t>3</a:t>
                      </a:r>
                      <a:endParaRPr kumimoji="1" lang="ja-JP" altLang="en-US" sz="1800" dirty="0"/>
                    </a:p>
                  </a:txBody>
                  <a:tcPr marL="122906" marR="122906" marT="61453" marB="61453"/>
                </a:tc>
                <a:tc>
                  <a:txBody>
                    <a:bodyPr/>
                    <a:lstStyle/>
                    <a:p>
                      <a:endParaRPr kumimoji="1" lang="ja-JP" altLang="en-US" sz="1800"/>
                    </a:p>
                  </a:txBody>
                  <a:tcPr marL="122906" marR="122906" marT="61453" marB="61453"/>
                </a:tc>
                <a:tc>
                  <a:txBody>
                    <a:bodyPr/>
                    <a:lstStyle/>
                    <a:p>
                      <a:endParaRPr kumimoji="1" lang="ja-JP" altLang="en-US" sz="1800"/>
                    </a:p>
                  </a:txBody>
                  <a:tcPr marL="122906" marR="122906" marT="61453" marB="61453"/>
                </a:tc>
                <a:tc>
                  <a:txBody>
                    <a:bodyPr/>
                    <a:lstStyle/>
                    <a:p>
                      <a:endParaRPr kumimoji="1" lang="ja-JP" altLang="en-US" sz="1800"/>
                    </a:p>
                  </a:txBody>
                  <a:tcPr marL="122906" marR="122906" marT="61453" marB="61453"/>
                </a:tc>
                <a:extLst>
                  <a:ext uri="{0D108BD9-81ED-4DB2-BD59-A6C34878D82A}">
                    <a16:rowId xmlns:a16="http://schemas.microsoft.com/office/drawing/2014/main" val="2117750708"/>
                  </a:ext>
                </a:extLst>
              </a:tr>
              <a:tr h="623961">
                <a:tc>
                  <a:txBody>
                    <a:bodyPr/>
                    <a:lstStyle/>
                    <a:p>
                      <a:r>
                        <a:rPr kumimoji="1" lang="en-US" altLang="ja-JP" sz="1800" dirty="0"/>
                        <a:t>4</a:t>
                      </a:r>
                      <a:endParaRPr kumimoji="1" lang="ja-JP" altLang="en-US" sz="1800" dirty="0"/>
                    </a:p>
                  </a:txBody>
                  <a:tcPr marL="122906" marR="122906" marT="61453" marB="61453"/>
                </a:tc>
                <a:tc>
                  <a:txBody>
                    <a:bodyPr/>
                    <a:lstStyle/>
                    <a:p>
                      <a:endParaRPr kumimoji="1" lang="ja-JP" altLang="en-US" sz="1800"/>
                    </a:p>
                  </a:txBody>
                  <a:tcPr marL="122906" marR="122906" marT="61453" marB="61453"/>
                </a:tc>
                <a:tc>
                  <a:txBody>
                    <a:bodyPr/>
                    <a:lstStyle/>
                    <a:p>
                      <a:endParaRPr kumimoji="1" lang="ja-JP" altLang="en-US" sz="1800"/>
                    </a:p>
                  </a:txBody>
                  <a:tcPr marL="122906" marR="122906" marT="61453" marB="61453"/>
                </a:tc>
                <a:tc>
                  <a:txBody>
                    <a:bodyPr/>
                    <a:lstStyle/>
                    <a:p>
                      <a:endParaRPr kumimoji="1" lang="ja-JP" altLang="en-US" sz="1800"/>
                    </a:p>
                  </a:txBody>
                  <a:tcPr marL="122906" marR="122906" marT="61453" marB="61453"/>
                </a:tc>
                <a:extLst>
                  <a:ext uri="{0D108BD9-81ED-4DB2-BD59-A6C34878D82A}">
                    <a16:rowId xmlns:a16="http://schemas.microsoft.com/office/drawing/2014/main" val="183435601"/>
                  </a:ext>
                </a:extLst>
              </a:tr>
              <a:tr h="623961">
                <a:tc>
                  <a:txBody>
                    <a:bodyPr/>
                    <a:lstStyle/>
                    <a:p>
                      <a:r>
                        <a:rPr kumimoji="1" lang="en-US" altLang="ja-JP" sz="1800" dirty="0"/>
                        <a:t>5</a:t>
                      </a:r>
                      <a:endParaRPr kumimoji="1" lang="ja-JP" altLang="en-US" sz="1800" dirty="0"/>
                    </a:p>
                  </a:txBody>
                  <a:tcPr marL="122906" marR="122906" marT="61453" marB="61453"/>
                </a:tc>
                <a:tc>
                  <a:txBody>
                    <a:bodyPr/>
                    <a:lstStyle/>
                    <a:p>
                      <a:endParaRPr kumimoji="1" lang="ja-JP" altLang="en-US" sz="1800"/>
                    </a:p>
                  </a:txBody>
                  <a:tcPr marL="122906" marR="122906" marT="61453" marB="61453"/>
                </a:tc>
                <a:tc>
                  <a:txBody>
                    <a:bodyPr/>
                    <a:lstStyle/>
                    <a:p>
                      <a:endParaRPr kumimoji="1" lang="ja-JP" altLang="en-US" sz="1800"/>
                    </a:p>
                  </a:txBody>
                  <a:tcPr marL="122906" marR="122906" marT="61453" marB="61453"/>
                </a:tc>
                <a:tc>
                  <a:txBody>
                    <a:bodyPr/>
                    <a:lstStyle/>
                    <a:p>
                      <a:endParaRPr kumimoji="1" lang="ja-JP" altLang="en-US" sz="1800"/>
                    </a:p>
                  </a:txBody>
                  <a:tcPr marL="122906" marR="122906" marT="61453" marB="61453"/>
                </a:tc>
                <a:extLst>
                  <a:ext uri="{0D108BD9-81ED-4DB2-BD59-A6C34878D82A}">
                    <a16:rowId xmlns:a16="http://schemas.microsoft.com/office/drawing/2014/main" val="2657850015"/>
                  </a:ext>
                </a:extLst>
              </a:tr>
              <a:tr h="623961">
                <a:tc>
                  <a:txBody>
                    <a:bodyPr/>
                    <a:lstStyle/>
                    <a:p>
                      <a:r>
                        <a:rPr kumimoji="1" lang="en-US" altLang="ja-JP" sz="1800" dirty="0"/>
                        <a:t>6</a:t>
                      </a:r>
                      <a:endParaRPr kumimoji="1" lang="ja-JP" altLang="en-US" sz="1800" dirty="0"/>
                    </a:p>
                  </a:txBody>
                  <a:tcPr marL="122906" marR="122906" marT="61453" marB="61453"/>
                </a:tc>
                <a:tc>
                  <a:txBody>
                    <a:bodyPr/>
                    <a:lstStyle/>
                    <a:p>
                      <a:endParaRPr kumimoji="1" lang="ja-JP" altLang="en-US" sz="1800"/>
                    </a:p>
                  </a:txBody>
                  <a:tcPr marL="122906" marR="122906" marT="61453" marB="61453"/>
                </a:tc>
                <a:tc>
                  <a:txBody>
                    <a:bodyPr/>
                    <a:lstStyle/>
                    <a:p>
                      <a:endParaRPr kumimoji="1" lang="ja-JP" altLang="en-US" sz="1800"/>
                    </a:p>
                  </a:txBody>
                  <a:tcPr marL="122906" marR="122906" marT="61453" marB="61453"/>
                </a:tc>
                <a:tc>
                  <a:txBody>
                    <a:bodyPr/>
                    <a:lstStyle/>
                    <a:p>
                      <a:endParaRPr kumimoji="1" lang="ja-JP" altLang="en-US" sz="1800"/>
                    </a:p>
                  </a:txBody>
                  <a:tcPr marL="122906" marR="122906" marT="61453" marB="61453"/>
                </a:tc>
                <a:extLst>
                  <a:ext uri="{0D108BD9-81ED-4DB2-BD59-A6C34878D82A}">
                    <a16:rowId xmlns:a16="http://schemas.microsoft.com/office/drawing/2014/main" val="3366047933"/>
                  </a:ext>
                </a:extLst>
              </a:tr>
              <a:tr h="623961">
                <a:tc>
                  <a:txBody>
                    <a:bodyPr/>
                    <a:lstStyle/>
                    <a:p>
                      <a:r>
                        <a:rPr kumimoji="1" lang="en-US" altLang="ja-JP" sz="1800" dirty="0"/>
                        <a:t>7</a:t>
                      </a:r>
                      <a:endParaRPr kumimoji="1" lang="ja-JP" altLang="en-US" sz="1800" dirty="0"/>
                    </a:p>
                  </a:txBody>
                  <a:tcPr marL="122906" marR="122906" marT="61453" marB="61453"/>
                </a:tc>
                <a:tc>
                  <a:txBody>
                    <a:bodyPr/>
                    <a:lstStyle/>
                    <a:p>
                      <a:endParaRPr kumimoji="1" lang="ja-JP" altLang="en-US" sz="1800"/>
                    </a:p>
                  </a:txBody>
                  <a:tcPr marL="122906" marR="122906" marT="61453" marB="61453"/>
                </a:tc>
                <a:tc>
                  <a:txBody>
                    <a:bodyPr/>
                    <a:lstStyle/>
                    <a:p>
                      <a:endParaRPr kumimoji="1" lang="ja-JP" altLang="en-US" sz="1800"/>
                    </a:p>
                  </a:txBody>
                  <a:tcPr marL="122906" marR="122906" marT="61453" marB="61453"/>
                </a:tc>
                <a:tc>
                  <a:txBody>
                    <a:bodyPr/>
                    <a:lstStyle/>
                    <a:p>
                      <a:endParaRPr kumimoji="1" lang="ja-JP" altLang="en-US" sz="1800" dirty="0"/>
                    </a:p>
                  </a:txBody>
                  <a:tcPr marL="122906" marR="122906" marT="61453" marB="61453"/>
                </a:tc>
                <a:extLst>
                  <a:ext uri="{0D108BD9-81ED-4DB2-BD59-A6C34878D82A}">
                    <a16:rowId xmlns:a16="http://schemas.microsoft.com/office/drawing/2014/main" val="1469763343"/>
                  </a:ext>
                </a:extLst>
              </a:tr>
            </a:tbl>
          </a:graphicData>
        </a:graphic>
      </p:graphicFrame>
    </p:spTree>
    <p:extLst>
      <p:ext uri="{BB962C8B-B14F-4D97-AF65-F5344CB8AC3E}">
        <p14:creationId xmlns:p14="http://schemas.microsoft.com/office/powerpoint/2010/main" val="4110470090"/>
      </p:ext>
    </p:extLst>
  </p:cSld>
  <p:clrMapOvr>
    <a:masterClrMapping/>
  </p:clrMapOvr>
</p:sld>
</file>

<file path=ppt/theme/theme1.xml><?xml version="1.0" encoding="utf-8"?>
<a:theme xmlns:a="http://schemas.openxmlformats.org/drawingml/2006/main" name="標準デザイン">
  <a:themeElements>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標準デザイン">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ja-JP" altLang="ja-JP" sz="1800" b="1" i="0" u="sng" strike="noStrike" cap="none" normalizeH="0" baseline="0" smtClean="0">
            <a:ln>
              <a:noFill/>
            </a:ln>
            <a:solidFill>
              <a:srgbClr val="FF0000"/>
            </a:solidFill>
            <a:effectLst/>
            <a:latin typeface="Arial" pitchFamily="34" charset="0"/>
            <a:ea typeface="ＭＳ Ｐゴシック" pitchFamily="50"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ja-JP" altLang="ja-JP" sz="1800" b="1" i="0" u="sng" strike="noStrike" cap="none" normalizeH="0" baseline="0" smtClean="0">
            <a:ln>
              <a:noFill/>
            </a:ln>
            <a:solidFill>
              <a:srgbClr val="FF0000"/>
            </a:solidFill>
            <a:effectLst/>
            <a:latin typeface="Arial" pitchFamily="34" charset="0"/>
            <a:ea typeface="ＭＳ Ｐゴシック" pitchFamily="50" charset="-128"/>
          </a:defRPr>
        </a:defPPr>
      </a:lstStyle>
    </a:lnDef>
  </a:objectDefaults>
  <a:extraClrSchemeLst>
    <a:extraClrScheme>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58743</TotalTime>
  <Pages>0</Pages>
  <Words>479</Words>
  <Characters>0</Characters>
  <Application>Microsoft Office PowerPoint</Application>
  <DocSecurity>0</DocSecurity>
  <PresentationFormat>画面に合わせる (4:3)</PresentationFormat>
  <Lines>0</Lines>
  <Paragraphs>92</Paragraphs>
  <Slides>6</Slides>
  <Notes>6</Notes>
  <HiddenSlides>0</HiddenSlides>
  <MMClips>0</MMClips>
  <ScaleCrop>false</ScaleCrop>
  <HeadingPairs>
    <vt:vector size="6" baseType="variant">
      <vt:variant>
        <vt:lpstr>使用されているフォント</vt:lpstr>
      </vt:variant>
      <vt:variant>
        <vt:i4>1</vt:i4>
      </vt:variant>
      <vt:variant>
        <vt:lpstr>テーマ</vt:lpstr>
      </vt:variant>
      <vt:variant>
        <vt:i4>1</vt:i4>
      </vt:variant>
      <vt:variant>
        <vt:lpstr>スライド タイトル</vt:lpstr>
      </vt:variant>
      <vt:variant>
        <vt:i4>6</vt:i4>
      </vt:variant>
    </vt:vector>
  </HeadingPairs>
  <TitlesOfParts>
    <vt:vector size="8" baseType="lpstr">
      <vt:lpstr>Arial</vt:lpstr>
      <vt:lpstr>標準デザイン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KRI-HPH</Company>
  <LinksUpToDate>false</LinksUpToDate>
  <CharactersWithSpaces>0</CharactersWithSpaces>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JSPE 「鬼に金棒、PEにPMP」 鬼金CPD２００６  Course No. 1858 JSPE 04</dc:title>
  <dc:creator>SAKAI</dc:creator>
  <cp:lastModifiedBy>Nishikubo Tokoh</cp:lastModifiedBy>
  <cp:revision>1117</cp:revision>
  <cp:lastPrinted>2015-06-10T05:09:52Z</cp:lastPrinted>
  <dcterms:created xsi:type="dcterms:W3CDTF">2006-05-01T04:05:07Z</dcterms:created>
  <dcterms:modified xsi:type="dcterms:W3CDTF">2023-01-27T23:38:07Z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1041-6.4.0.1900</vt:lpwstr>
  </property>
</Properties>
</file>